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32918400" cy="438912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5076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" d="100"/>
          <a:sy n="12" d="100"/>
        </p:scale>
        <p:origin x="2172" y="70"/>
      </p:cViewPr>
      <p:guideLst>
        <p:guide pos="5076"/>
        <p:guide orient="horz"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43434" y="685800"/>
            <a:ext cx="2571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434" y="685800"/>
            <a:ext cx="2571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122150" y="6353707"/>
            <a:ext cx="30674400" cy="17515500"/>
          </a:xfrm>
          <a:prstGeom prst="rect">
            <a:avLst/>
          </a:prstGeom>
        </p:spPr>
        <p:txBody>
          <a:bodyPr spcFirstLastPara="1" wrap="square" lIns="487600" tIns="487600" rIns="487600" bIns="4876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1pPr>
            <a:lvl2pPr lvl="1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2pPr>
            <a:lvl3pPr lvl="2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3pPr>
            <a:lvl4pPr lvl="3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4pPr>
            <a:lvl5pPr lvl="4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5pPr>
            <a:lvl6pPr lvl="5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6pPr>
            <a:lvl7pPr lvl="6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7pPr>
            <a:lvl8pPr lvl="7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8pPr>
            <a:lvl9pPr lvl="8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122120" y="24184533"/>
            <a:ext cx="30674400" cy="67635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200" cy="33588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122120" y="9438933"/>
            <a:ext cx="30674400" cy="16755300"/>
          </a:xfrm>
          <a:prstGeom prst="rect">
            <a:avLst/>
          </a:prstGeom>
        </p:spPr>
        <p:txBody>
          <a:bodyPr spcFirstLastPara="1" wrap="square" lIns="487600" tIns="487600" rIns="487600" bIns="4876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122120" y="26898987"/>
            <a:ext cx="30674400" cy="111000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838200" algn="ctr">
              <a:spcBef>
                <a:spcPts val="0"/>
              </a:spcBef>
              <a:spcAft>
                <a:spcPts val="0"/>
              </a:spcAft>
              <a:buSzPts val="9600"/>
              <a:buChar char="●"/>
              <a:defRPr/>
            </a:lvl1pPr>
            <a:lvl2pPr marL="914400" lvl="1" indent="-704850" algn="ctr">
              <a:spcBef>
                <a:spcPts val="0"/>
              </a:spcBef>
              <a:spcAft>
                <a:spcPts val="0"/>
              </a:spcAft>
              <a:buSzPts val="7500"/>
              <a:buChar char="○"/>
              <a:defRPr/>
            </a:lvl2pPr>
            <a:lvl3pPr marL="1371600" lvl="2" indent="-704850" algn="ctr">
              <a:spcBef>
                <a:spcPts val="0"/>
              </a:spcBef>
              <a:spcAft>
                <a:spcPts val="0"/>
              </a:spcAft>
              <a:buSzPts val="7500"/>
              <a:buChar char="■"/>
              <a:defRPr/>
            </a:lvl3pPr>
            <a:lvl4pPr marL="1828800" lvl="3" indent="-704850" algn="ctr">
              <a:spcBef>
                <a:spcPts val="0"/>
              </a:spcBef>
              <a:spcAft>
                <a:spcPts val="0"/>
              </a:spcAft>
              <a:buSzPts val="7500"/>
              <a:buChar char="●"/>
              <a:defRPr/>
            </a:lvl4pPr>
            <a:lvl5pPr marL="2286000" lvl="4" indent="-704850" algn="ctr">
              <a:spcBef>
                <a:spcPts val="0"/>
              </a:spcBef>
              <a:spcAft>
                <a:spcPts val="0"/>
              </a:spcAft>
              <a:buSzPts val="7500"/>
              <a:buChar char="○"/>
              <a:defRPr/>
            </a:lvl5pPr>
            <a:lvl6pPr marL="2743200" lvl="5" indent="-704850" algn="ctr">
              <a:spcBef>
                <a:spcPts val="0"/>
              </a:spcBef>
              <a:spcAft>
                <a:spcPts val="0"/>
              </a:spcAft>
              <a:buSzPts val="7500"/>
              <a:buChar char="■"/>
              <a:defRPr/>
            </a:lvl6pPr>
            <a:lvl7pPr marL="3200400" lvl="6" indent="-704850" algn="ctr">
              <a:spcBef>
                <a:spcPts val="0"/>
              </a:spcBef>
              <a:spcAft>
                <a:spcPts val="0"/>
              </a:spcAft>
              <a:buSzPts val="7500"/>
              <a:buChar char="●"/>
              <a:defRPr/>
            </a:lvl7pPr>
            <a:lvl8pPr marL="3657600" lvl="7" indent="-704850" algn="ctr">
              <a:spcBef>
                <a:spcPts val="0"/>
              </a:spcBef>
              <a:spcAft>
                <a:spcPts val="0"/>
              </a:spcAft>
              <a:buSzPts val="7500"/>
              <a:buChar char="○"/>
              <a:defRPr/>
            </a:lvl8pPr>
            <a:lvl9pPr marL="4114800" lvl="8" indent="-704850" algn="ctr">
              <a:spcBef>
                <a:spcPts val="0"/>
              </a:spcBef>
              <a:spcAft>
                <a:spcPts val="0"/>
              </a:spcAft>
              <a:buSzPts val="75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200" cy="33588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200" cy="33588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122120" y="18353920"/>
            <a:ext cx="30674400" cy="71832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200" cy="33588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122120" y="3797547"/>
            <a:ext cx="30674400" cy="48873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122120" y="9834453"/>
            <a:ext cx="30674400" cy="291531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838200">
              <a:spcBef>
                <a:spcPts val="0"/>
              </a:spcBef>
              <a:spcAft>
                <a:spcPts val="0"/>
              </a:spcAft>
              <a:buSzPts val="9600"/>
              <a:buChar char="●"/>
              <a:defRPr/>
            </a:lvl1pPr>
            <a:lvl2pPr marL="914400" lvl="1" indent="-704850">
              <a:spcBef>
                <a:spcPts val="0"/>
              </a:spcBef>
              <a:spcAft>
                <a:spcPts val="0"/>
              </a:spcAft>
              <a:buSzPts val="7500"/>
              <a:buChar char="○"/>
              <a:defRPr/>
            </a:lvl2pPr>
            <a:lvl3pPr marL="1371600" lvl="2" indent="-704850">
              <a:spcBef>
                <a:spcPts val="0"/>
              </a:spcBef>
              <a:spcAft>
                <a:spcPts val="0"/>
              </a:spcAft>
              <a:buSzPts val="7500"/>
              <a:buChar char="■"/>
              <a:defRPr/>
            </a:lvl3pPr>
            <a:lvl4pPr marL="1828800" lvl="3" indent="-704850">
              <a:spcBef>
                <a:spcPts val="0"/>
              </a:spcBef>
              <a:spcAft>
                <a:spcPts val="0"/>
              </a:spcAft>
              <a:buSzPts val="7500"/>
              <a:buChar char="●"/>
              <a:defRPr/>
            </a:lvl4pPr>
            <a:lvl5pPr marL="2286000" lvl="4" indent="-704850">
              <a:spcBef>
                <a:spcPts val="0"/>
              </a:spcBef>
              <a:spcAft>
                <a:spcPts val="0"/>
              </a:spcAft>
              <a:buSzPts val="7500"/>
              <a:buChar char="○"/>
              <a:defRPr/>
            </a:lvl5pPr>
            <a:lvl6pPr marL="2743200" lvl="5" indent="-704850">
              <a:spcBef>
                <a:spcPts val="0"/>
              </a:spcBef>
              <a:spcAft>
                <a:spcPts val="0"/>
              </a:spcAft>
              <a:buSzPts val="7500"/>
              <a:buChar char="■"/>
              <a:defRPr/>
            </a:lvl6pPr>
            <a:lvl7pPr marL="3200400" lvl="6" indent="-704850">
              <a:spcBef>
                <a:spcPts val="0"/>
              </a:spcBef>
              <a:spcAft>
                <a:spcPts val="0"/>
              </a:spcAft>
              <a:buSzPts val="7500"/>
              <a:buChar char="●"/>
              <a:defRPr/>
            </a:lvl7pPr>
            <a:lvl8pPr marL="3657600" lvl="7" indent="-704850">
              <a:spcBef>
                <a:spcPts val="0"/>
              </a:spcBef>
              <a:spcAft>
                <a:spcPts val="0"/>
              </a:spcAft>
              <a:buSzPts val="7500"/>
              <a:buChar char="○"/>
              <a:defRPr/>
            </a:lvl8pPr>
            <a:lvl9pPr marL="4114800" lvl="8" indent="-704850">
              <a:spcBef>
                <a:spcPts val="0"/>
              </a:spcBef>
              <a:spcAft>
                <a:spcPts val="0"/>
              </a:spcAft>
              <a:buSzPts val="75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200" cy="33588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122120" y="3797547"/>
            <a:ext cx="30674400" cy="48873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122120" y="9834453"/>
            <a:ext cx="14399700" cy="291531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704850">
              <a:spcBef>
                <a:spcPts val="0"/>
              </a:spcBef>
              <a:spcAft>
                <a:spcPts val="0"/>
              </a:spcAft>
              <a:buSzPts val="7500"/>
              <a:buChar char="●"/>
              <a:defRPr sz="7500"/>
            </a:lvl1pPr>
            <a:lvl2pPr marL="914400" lvl="1" indent="-635000">
              <a:spcBef>
                <a:spcPts val="0"/>
              </a:spcBef>
              <a:spcAft>
                <a:spcPts val="0"/>
              </a:spcAft>
              <a:buSzPts val="6400"/>
              <a:buChar char="○"/>
              <a:defRPr sz="6400"/>
            </a:lvl2pPr>
            <a:lvl3pPr marL="1371600" lvl="2" indent="-635000">
              <a:spcBef>
                <a:spcPts val="0"/>
              </a:spcBef>
              <a:spcAft>
                <a:spcPts val="0"/>
              </a:spcAft>
              <a:buSzPts val="6400"/>
              <a:buChar char="■"/>
              <a:defRPr sz="6400"/>
            </a:lvl3pPr>
            <a:lvl4pPr marL="1828800" lvl="3" indent="-6350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4pPr>
            <a:lvl5pPr marL="2286000" lvl="4" indent="-635000">
              <a:spcBef>
                <a:spcPts val="0"/>
              </a:spcBef>
              <a:spcAft>
                <a:spcPts val="0"/>
              </a:spcAft>
              <a:buSzPts val="6400"/>
              <a:buChar char="○"/>
              <a:defRPr sz="6400"/>
            </a:lvl5pPr>
            <a:lvl6pPr marL="2743200" lvl="5" indent="-635000">
              <a:spcBef>
                <a:spcPts val="0"/>
              </a:spcBef>
              <a:spcAft>
                <a:spcPts val="0"/>
              </a:spcAft>
              <a:buSzPts val="6400"/>
              <a:buChar char="■"/>
              <a:defRPr sz="6400"/>
            </a:lvl6pPr>
            <a:lvl7pPr marL="3200400" lvl="6" indent="-6350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7pPr>
            <a:lvl8pPr marL="3657600" lvl="7" indent="-635000">
              <a:spcBef>
                <a:spcPts val="0"/>
              </a:spcBef>
              <a:spcAft>
                <a:spcPts val="0"/>
              </a:spcAft>
              <a:buSzPts val="6400"/>
              <a:buChar char="○"/>
              <a:defRPr sz="6400"/>
            </a:lvl8pPr>
            <a:lvl9pPr marL="4114800" lvl="8" indent="-635000">
              <a:spcBef>
                <a:spcPts val="0"/>
              </a:spcBef>
              <a:spcAft>
                <a:spcPts val="0"/>
              </a:spcAft>
              <a:buSzPts val="6400"/>
              <a:buChar char="■"/>
              <a:defRPr sz="64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17396640" y="9834453"/>
            <a:ext cx="14399700" cy="291531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704850">
              <a:spcBef>
                <a:spcPts val="0"/>
              </a:spcBef>
              <a:spcAft>
                <a:spcPts val="0"/>
              </a:spcAft>
              <a:buSzPts val="7500"/>
              <a:buChar char="●"/>
              <a:defRPr sz="7500"/>
            </a:lvl1pPr>
            <a:lvl2pPr marL="914400" lvl="1" indent="-635000">
              <a:spcBef>
                <a:spcPts val="0"/>
              </a:spcBef>
              <a:spcAft>
                <a:spcPts val="0"/>
              </a:spcAft>
              <a:buSzPts val="6400"/>
              <a:buChar char="○"/>
              <a:defRPr sz="6400"/>
            </a:lvl2pPr>
            <a:lvl3pPr marL="1371600" lvl="2" indent="-635000">
              <a:spcBef>
                <a:spcPts val="0"/>
              </a:spcBef>
              <a:spcAft>
                <a:spcPts val="0"/>
              </a:spcAft>
              <a:buSzPts val="6400"/>
              <a:buChar char="■"/>
              <a:defRPr sz="6400"/>
            </a:lvl3pPr>
            <a:lvl4pPr marL="1828800" lvl="3" indent="-6350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4pPr>
            <a:lvl5pPr marL="2286000" lvl="4" indent="-635000">
              <a:spcBef>
                <a:spcPts val="0"/>
              </a:spcBef>
              <a:spcAft>
                <a:spcPts val="0"/>
              </a:spcAft>
              <a:buSzPts val="6400"/>
              <a:buChar char="○"/>
              <a:defRPr sz="6400"/>
            </a:lvl5pPr>
            <a:lvl6pPr marL="2743200" lvl="5" indent="-635000">
              <a:spcBef>
                <a:spcPts val="0"/>
              </a:spcBef>
              <a:spcAft>
                <a:spcPts val="0"/>
              </a:spcAft>
              <a:buSzPts val="6400"/>
              <a:buChar char="■"/>
              <a:defRPr sz="6400"/>
            </a:lvl6pPr>
            <a:lvl7pPr marL="3200400" lvl="6" indent="-6350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7pPr>
            <a:lvl8pPr marL="3657600" lvl="7" indent="-635000">
              <a:spcBef>
                <a:spcPts val="0"/>
              </a:spcBef>
              <a:spcAft>
                <a:spcPts val="0"/>
              </a:spcAft>
              <a:buSzPts val="6400"/>
              <a:buChar char="○"/>
              <a:defRPr sz="6400"/>
            </a:lvl8pPr>
            <a:lvl9pPr marL="4114800" lvl="8" indent="-635000">
              <a:spcBef>
                <a:spcPts val="0"/>
              </a:spcBef>
              <a:spcAft>
                <a:spcPts val="0"/>
              </a:spcAft>
              <a:buSzPts val="6400"/>
              <a:buChar char="■"/>
              <a:defRPr sz="64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200" cy="33588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122120" y="3797547"/>
            <a:ext cx="30674400" cy="48873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200" cy="33588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122120" y="4741120"/>
            <a:ext cx="10108800" cy="6448800"/>
          </a:xfrm>
          <a:prstGeom prst="rect">
            <a:avLst/>
          </a:prstGeom>
        </p:spPr>
        <p:txBody>
          <a:bodyPr spcFirstLastPara="1" wrap="square" lIns="487600" tIns="487600" rIns="487600" bIns="48760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1pPr>
            <a:lvl2pPr lvl="1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2pPr>
            <a:lvl3pPr lvl="2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3pPr>
            <a:lvl4pPr lvl="3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4pPr>
            <a:lvl5pPr lvl="4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5pPr>
            <a:lvl6pPr lvl="5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6pPr>
            <a:lvl7pPr lvl="6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7pPr>
            <a:lvl8pPr lvl="7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8pPr>
            <a:lvl9pPr lvl="8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122120" y="11857920"/>
            <a:ext cx="10108800" cy="271308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6350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1pPr>
            <a:lvl2pPr marL="914400" lvl="1" indent="-635000">
              <a:spcBef>
                <a:spcPts val="0"/>
              </a:spcBef>
              <a:spcAft>
                <a:spcPts val="0"/>
              </a:spcAft>
              <a:buSzPts val="6400"/>
              <a:buChar char="○"/>
              <a:defRPr sz="6400"/>
            </a:lvl2pPr>
            <a:lvl3pPr marL="1371600" lvl="2" indent="-635000">
              <a:spcBef>
                <a:spcPts val="0"/>
              </a:spcBef>
              <a:spcAft>
                <a:spcPts val="0"/>
              </a:spcAft>
              <a:buSzPts val="6400"/>
              <a:buChar char="■"/>
              <a:defRPr sz="6400"/>
            </a:lvl3pPr>
            <a:lvl4pPr marL="1828800" lvl="3" indent="-6350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4pPr>
            <a:lvl5pPr marL="2286000" lvl="4" indent="-635000">
              <a:spcBef>
                <a:spcPts val="0"/>
              </a:spcBef>
              <a:spcAft>
                <a:spcPts val="0"/>
              </a:spcAft>
              <a:buSzPts val="6400"/>
              <a:buChar char="○"/>
              <a:defRPr sz="6400"/>
            </a:lvl5pPr>
            <a:lvl6pPr marL="2743200" lvl="5" indent="-635000">
              <a:spcBef>
                <a:spcPts val="0"/>
              </a:spcBef>
              <a:spcAft>
                <a:spcPts val="0"/>
              </a:spcAft>
              <a:buSzPts val="6400"/>
              <a:buChar char="■"/>
              <a:defRPr sz="6400"/>
            </a:lvl6pPr>
            <a:lvl7pPr marL="3200400" lvl="6" indent="-6350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7pPr>
            <a:lvl8pPr marL="3657600" lvl="7" indent="-635000">
              <a:spcBef>
                <a:spcPts val="0"/>
              </a:spcBef>
              <a:spcAft>
                <a:spcPts val="0"/>
              </a:spcAft>
              <a:buSzPts val="6400"/>
              <a:buChar char="○"/>
              <a:defRPr sz="6400"/>
            </a:lvl8pPr>
            <a:lvl9pPr marL="4114800" lvl="8" indent="-635000">
              <a:spcBef>
                <a:spcPts val="0"/>
              </a:spcBef>
              <a:spcAft>
                <a:spcPts val="0"/>
              </a:spcAft>
              <a:buSzPts val="6400"/>
              <a:buChar char="■"/>
              <a:defRPr sz="64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200" cy="33588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1764900" y="3841280"/>
            <a:ext cx="22924200" cy="349080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1pPr>
            <a:lvl2pPr lvl="1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2pPr>
            <a:lvl3pPr lvl="2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3pPr>
            <a:lvl4pPr lvl="3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4pPr>
            <a:lvl5pPr lvl="4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5pPr>
            <a:lvl6pPr lvl="5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6pPr>
            <a:lvl7pPr lvl="6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7pPr>
            <a:lvl8pPr lvl="7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8pPr>
            <a:lvl9pPr lvl="8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200" cy="33588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6459200" y="-1067"/>
            <a:ext cx="16459200" cy="43891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87600" tIns="487600" rIns="487600" bIns="487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955800" y="10523093"/>
            <a:ext cx="14562600" cy="12648900"/>
          </a:xfrm>
          <a:prstGeom prst="rect">
            <a:avLst/>
          </a:prstGeom>
        </p:spPr>
        <p:txBody>
          <a:bodyPr spcFirstLastPara="1" wrap="square" lIns="487600" tIns="487600" rIns="487600" bIns="4876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1pPr>
            <a:lvl2pPr lvl="1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2pPr>
            <a:lvl3pPr lvl="2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3pPr>
            <a:lvl4pPr lvl="3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4pPr>
            <a:lvl5pPr lvl="4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5pPr>
            <a:lvl6pPr lvl="5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6pPr>
            <a:lvl7pPr lvl="6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7pPr>
            <a:lvl8pPr lvl="7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8pPr>
            <a:lvl9pPr lvl="8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955800" y="23919573"/>
            <a:ext cx="14562600" cy="105396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17782200" y="6178773"/>
            <a:ext cx="13813200" cy="315315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marL="457200" lvl="0" indent="-838200">
              <a:spcBef>
                <a:spcPts val="0"/>
              </a:spcBef>
              <a:spcAft>
                <a:spcPts val="0"/>
              </a:spcAft>
              <a:buSzPts val="9600"/>
              <a:buChar char="●"/>
              <a:defRPr/>
            </a:lvl1pPr>
            <a:lvl2pPr marL="914400" lvl="1" indent="-704850">
              <a:spcBef>
                <a:spcPts val="0"/>
              </a:spcBef>
              <a:spcAft>
                <a:spcPts val="0"/>
              </a:spcAft>
              <a:buSzPts val="7500"/>
              <a:buChar char="○"/>
              <a:defRPr/>
            </a:lvl2pPr>
            <a:lvl3pPr marL="1371600" lvl="2" indent="-704850">
              <a:spcBef>
                <a:spcPts val="0"/>
              </a:spcBef>
              <a:spcAft>
                <a:spcPts val="0"/>
              </a:spcAft>
              <a:buSzPts val="7500"/>
              <a:buChar char="■"/>
              <a:defRPr/>
            </a:lvl3pPr>
            <a:lvl4pPr marL="1828800" lvl="3" indent="-704850">
              <a:spcBef>
                <a:spcPts val="0"/>
              </a:spcBef>
              <a:spcAft>
                <a:spcPts val="0"/>
              </a:spcAft>
              <a:buSzPts val="7500"/>
              <a:buChar char="●"/>
              <a:defRPr/>
            </a:lvl4pPr>
            <a:lvl5pPr marL="2286000" lvl="4" indent="-704850">
              <a:spcBef>
                <a:spcPts val="0"/>
              </a:spcBef>
              <a:spcAft>
                <a:spcPts val="0"/>
              </a:spcAft>
              <a:buSzPts val="7500"/>
              <a:buChar char="○"/>
              <a:defRPr/>
            </a:lvl5pPr>
            <a:lvl6pPr marL="2743200" lvl="5" indent="-704850">
              <a:spcBef>
                <a:spcPts val="0"/>
              </a:spcBef>
              <a:spcAft>
                <a:spcPts val="0"/>
              </a:spcAft>
              <a:buSzPts val="7500"/>
              <a:buChar char="■"/>
              <a:defRPr/>
            </a:lvl6pPr>
            <a:lvl7pPr marL="3200400" lvl="6" indent="-704850">
              <a:spcBef>
                <a:spcPts val="0"/>
              </a:spcBef>
              <a:spcAft>
                <a:spcPts val="0"/>
              </a:spcAft>
              <a:buSzPts val="7500"/>
              <a:buChar char="●"/>
              <a:defRPr/>
            </a:lvl7pPr>
            <a:lvl8pPr marL="3657600" lvl="7" indent="-704850">
              <a:spcBef>
                <a:spcPts val="0"/>
              </a:spcBef>
              <a:spcAft>
                <a:spcPts val="0"/>
              </a:spcAft>
              <a:buSzPts val="7500"/>
              <a:buChar char="○"/>
              <a:defRPr/>
            </a:lvl8pPr>
            <a:lvl9pPr marL="4114800" lvl="8" indent="-704850">
              <a:spcBef>
                <a:spcPts val="0"/>
              </a:spcBef>
              <a:spcAft>
                <a:spcPts val="0"/>
              </a:spcAft>
              <a:buSzPts val="75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200" cy="33588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122120" y="36100907"/>
            <a:ext cx="21595800" cy="51636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200" cy="33588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22120" y="3797547"/>
            <a:ext cx="30674400" cy="488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122120" y="9834453"/>
            <a:ext cx="30674400" cy="2915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838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Char char="●"/>
              <a:defRPr sz="9600">
                <a:solidFill>
                  <a:schemeClr val="dk2"/>
                </a:solidFill>
              </a:defRPr>
            </a:lvl1pPr>
            <a:lvl2pPr marL="914400" lvl="1" indent="-704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Char char="○"/>
              <a:defRPr sz="7500">
                <a:solidFill>
                  <a:schemeClr val="dk2"/>
                </a:solidFill>
              </a:defRPr>
            </a:lvl2pPr>
            <a:lvl3pPr marL="1371600" lvl="2" indent="-704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Char char="■"/>
              <a:defRPr sz="7500">
                <a:solidFill>
                  <a:schemeClr val="dk2"/>
                </a:solidFill>
              </a:defRPr>
            </a:lvl3pPr>
            <a:lvl4pPr marL="1828800" lvl="3" indent="-704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Char char="●"/>
              <a:defRPr sz="7500">
                <a:solidFill>
                  <a:schemeClr val="dk2"/>
                </a:solidFill>
              </a:defRPr>
            </a:lvl4pPr>
            <a:lvl5pPr marL="2286000" lvl="4" indent="-704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Char char="○"/>
              <a:defRPr sz="7500">
                <a:solidFill>
                  <a:schemeClr val="dk2"/>
                </a:solidFill>
              </a:defRPr>
            </a:lvl5pPr>
            <a:lvl6pPr marL="2743200" lvl="5" indent="-704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Char char="■"/>
              <a:defRPr sz="7500">
                <a:solidFill>
                  <a:schemeClr val="dk2"/>
                </a:solidFill>
              </a:defRPr>
            </a:lvl6pPr>
            <a:lvl7pPr marL="3200400" lvl="6" indent="-704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Char char="●"/>
              <a:defRPr sz="7500">
                <a:solidFill>
                  <a:schemeClr val="dk2"/>
                </a:solidFill>
              </a:defRPr>
            </a:lvl7pPr>
            <a:lvl8pPr marL="3657600" lvl="7" indent="-704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Char char="○"/>
              <a:defRPr sz="7500">
                <a:solidFill>
                  <a:schemeClr val="dk2"/>
                </a:solidFill>
              </a:defRPr>
            </a:lvl8pPr>
            <a:lvl9pPr marL="4114800" lvl="8" indent="-704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Char char="■"/>
              <a:defRPr sz="75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200" cy="33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 algn="r">
              <a:buNone/>
              <a:defRPr sz="5300">
                <a:solidFill>
                  <a:schemeClr val="dk2"/>
                </a:solidFill>
              </a:defRPr>
            </a:lvl1pPr>
            <a:lvl2pPr lvl="1" algn="r">
              <a:buNone/>
              <a:defRPr sz="5300">
                <a:solidFill>
                  <a:schemeClr val="dk2"/>
                </a:solidFill>
              </a:defRPr>
            </a:lvl2pPr>
            <a:lvl3pPr lvl="2" algn="r">
              <a:buNone/>
              <a:defRPr sz="5300">
                <a:solidFill>
                  <a:schemeClr val="dk2"/>
                </a:solidFill>
              </a:defRPr>
            </a:lvl3pPr>
            <a:lvl4pPr lvl="3" algn="r">
              <a:buNone/>
              <a:defRPr sz="5300">
                <a:solidFill>
                  <a:schemeClr val="dk2"/>
                </a:solidFill>
              </a:defRPr>
            </a:lvl4pPr>
            <a:lvl5pPr lvl="4" algn="r">
              <a:buNone/>
              <a:defRPr sz="5300">
                <a:solidFill>
                  <a:schemeClr val="dk2"/>
                </a:solidFill>
              </a:defRPr>
            </a:lvl5pPr>
            <a:lvl6pPr lvl="5" algn="r">
              <a:buNone/>
              <a:defRPr sz="5300">
                <a:solidFill>
                  <a:schemeClr val="dk2"/>
                </a:solidFill>
              </a:defRPr>
            </a:lvl6pPr>
            <a:lvl7pPr lvl="6" algn="r">
              <a:buNone/>
              <a:defRPr sz="5300">
                <a:solidFill>
                  <a:schemeClr val="dk2"/>
                </a:solidFill>
              </a:defRPr>
            </a:lvl7pPr>
            <a:lvl8pPr lvl="7" algn="r">
              <a:buNone/>
              <a:defRPr sz="5300">
                <a:solidFill>
                  <a:schemeClr val="dk2"/>
                </a:solidFill>
              </a:defRPr>
            </a:lvl8pPr>
            <a:lvl9pPr lvl="8" algn="r">
              <a:buNone/>
              <a:defRPr sz="5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14400" y="914400"/>
            <a:ext cx="4718374" cy="4718374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27432000" y="914400"/>
            <a:ext cx="4718400" cy="47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chemeClr val="dk2"/>
                </a:solidFill>
              </a:rPr>
              <a:t>Insert additional logo here (optional). </a:t>
            </a:r>
            <a:endParaRPr sz="4800">
              <a:solidFill>
                <a:schemeClr val="dk2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9613900" y="2151375"/>
            <a:ext cx="7315200" cy="166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600">
              <a:solidFill>
                <a:schemeClr val="dk2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6162000" y="1389375"/>
            <a:ext cx="20594400" cy="240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600" b="1" dirty="0">
                <a:solidFill>
                  <a:schemeClr val="dk2"/>
                </a:solidFill>
              </a:rPr>
              <a:t>Project Title</a:t>
            </a:r>
            <a:endParaRPr sz="9600" b="1" dirty="0">
              <a:solidFill>
                <a:schemeClr val="dk2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800" dirty="0">
                <a:solidFill>
                  <a:schemeClr val="dk2"/>
                </a:solidFill>
              </a:rPr>
              <a:t>Researcher Name(s) and Affiliation(s)</a:t>
            </a:r>
            <a:endParaRPr sz="9600" dirty="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jflieb jflieb</cp:lastModifiedBy>
  <cp:revision>1</cp:revision>
  <dcterms:modified xsi:type="dcterms:W3CDTF">2024-02-22T20:04:53Z</dcterms:modified>
</cp:coreProperties>
</file>