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07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" d="100"/>
          <a:sy n="12" d="100"/>
        </p:scale>
        <p:origin x="2172" y="70"/>
      </p:cViewPr>
      <p:guideLst>
        <p:guide pos="5076"/>
        <p:guide orient="horz"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34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434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22150" y="6353707"/>
            <a:ext cx="30674400" cy="175155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22120" y="24184533"/>
            <a:ext cx="30674400" cy="67635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22120" y="9438933"/>
            <a:ext cx="30674400" cy="167553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22120" y="26898987"/>
            <a:ext cx="30674400" cy="111000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838200" algn="ctr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ctr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ctr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22120" y="18353920"/>
            <a:ext cx="30674400" cy="71832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400" cy="48873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30674400" cy="291531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400" cy="48873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14399700" cy="291531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396640" y="9834453"/>
            <a:ext cx="14399700" cy="291531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400" cy="48873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22120" y="4741120"/>
            <a:ext cx="10108800" cy="64488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22120" y="11857920"/>
            <a:ext cx="10108800" cy="271308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marL="914400" lvl="1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64900" y="3841280"/>
            <a:ext cx="22924200" cy="349080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1pPr>
            <a:lvl2pPr lvl="1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2pPr>
            <a:lvl3pPr lvl="2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3pPr>
            <a:lvl4pPr lvl="3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4pPr>
            <a:lvl5pPr lvl="4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5pPr>
            <a:lvl6pPr lvl="5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6pPr>
            <a:lvl7pPr lvl="6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7pPr>
            <a:lvl8pPr lvl="7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8pPr>
            <a:lvl9pPr lvl="8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459200" y="-1067"/>
            <a:ext cx="16459200" cy="4389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55800" y="10523093"/>
            <a:ext cx="14562600" cy="126489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55800" y="23919573"/>
            <a:ext cx="14562600" cy="105396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782200" y="6178773"/>
            <a:ext cx="13813200" cy="315315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22120" y="36100907"/>
            <a:ext cx="21595800" cy="51636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400" cy="48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30674400" cy="291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838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Char char="●"/>
              <a:defRPr sz="9600">
                <a:solidFill>
                  <a:schemeClr val="dk2"/>
                </a:solidFill>
              </a:defRPr>
            </a:lvl1pPr>
            <a:lvl2pPr marL="914400" lvl="1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2pPr>
            <a:lvl3pPr marL="1371600" lvl="2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3pPr>
            <a:lvl4pPr marL="1828800" lvl="3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4pPr>
            <a:lvl5pPr marL="2286000" lvl="4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5pPr>
            <a:lvl6pPr marL="2743200" lvl="5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6pPr>
            <a:lvl7pPr marL="3200400" lvl="6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7pPr>
            <a:lvl8pPr marL="3657600" lvl="7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8pPr>
            <a:lvl9pPr marL="4114800" lvl="8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 algn="r">
              <a:buNone/>
              <a:defRPr sz="5300">
                <a:solidFill>
                  <a:schemeClr val="dk2"/>
                </a:solidFill>
              </a:defRPr>
            </a:lvl1pPr>
            <a:lvl2pPr lvl="1" algn="r">
              <a:buNone/>
              <a:defRPr sz="5300">
                <a:solidFill>
                  <a:schemeClr val="dk2"/>
                </a:solidFill>
              </a:defRPr>
            </a:lvl2pPr>
            <a:lvl3pPr lvl="2" algn="r">
              <a:buNone/>
              <a:defRPr sz="5300">
                <a:solidFill>
                  <a:schemeClr val="dk2"/>
                </a:solidFill>
              </a:defRPr>
            </a:lvl3pPr>
            <a:lvl4pPr lvl="3" algn="r">
              <a:buNone/>
              <a:defRPr sz="5300">
                <a:solidFill>
                  <a:schemeClr val="dk2"/>
                </a:solidFill>
              </a:defRPr>
            </a:lvl4pPr>
            <a:lvl5pPr lvl="4" algn="r">
              <a:buNone/>
              <a:defRPr sz="5300">
                <a:solidFill>
                  <a:schemeClr val="dk2"/>
                </a:solidFill>
              </a:defRPr>
            </a:lvl5pPr>
            <a:lvl6pPr lvl="5" algn="r">
              <a:buNone/>
              <a:defRPr sz="5300">
                <a:solidFill>
                  <a:schemeClr val="dk2"/>
                </a:solidFill>
              </a:defRPr>
            </a:lvl6pPr>
            <a:lvl7pPr lvl="6" algn="r">
              <a:buNone/>
              <a:defRPr sz="5300">
                <a:solidFill>
                  <a:schemeClr val="dk2"/>
                </a:solidFill>
              </a:defRPr>
            </a:lvl7pPr>
            <a:lvl8pPr lvl="7" algn="r">
              <a:buNone/>
              <a:defRPr sz="5300">
                <a:solidFill>
                  <a:schemeClr val="dk2"/>
                </a:solidFill>
              </a:defRPr>
            </a:lvl8pPr>
            <a:lvl9pPr lvl="8" algn="r">
              <a:buNone/>
              <a:defRPr sz="5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400" y="914400"/>
            <a:ext cx="4718374" cy="47183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7432000" y="914400"/>
            <a:ext cx="4718400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2"/>
                </a:solidFill>
              </a:rPr>
              <a:t>Insert additional logo here (optional). 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613900" y="2151375"/>
            <a:ext cx="73152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162000" y="1389375"/>
            <a:ext cx="205944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600" b="1" dirty="0">
                <a:solidFill>
                  <a:schemeClr val="dk2"/>
                </a:solidFill>
              </a:rPr>
              <a:t>Project Title</a:t>
            </a:r>
            <a:endParaRPr sz="9600" b="1" dirty="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 dirty="0">
                <a:solidFill>
                  <a:schemeClr val="dk2"/>
                </a:solidFill>
              </a:rPr>
              <a:t>Researcher Name(s) and Affiliation(s)</a:t>
            </a:r>
            <a:endParaRPr sz="96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jflieb jflieb</cp:lastModifiedBy>
  <cp:revision>1</cp:revision>
  <dcterms:modified xsi:type="dcterms:W3CDTF">2024-02-22T20:04:53Z</dcterms:modified>
</cp:coreProperties>
</file>