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32918400" cx="438912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0368">
          <p15:clr>
            <a:srgbClr val="747775"/>
          </p15:clr>
        </p15:guide>
        <p15:guide id="2" pos="13824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0368" orient="horz"/>
        <p:guide pos="13824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1496200" y="4765280"/>
            <a:ext cx="40899000" cy="13136700"/>
          </a:xfrm>
          <a:prstGeom prst="rect">
            <a:avLst/>
          </a:prstGeom>
        </p:spPr>
        <p:txBody>
          <a:bodyPr anchorCtr="0" anchor="b" bIns="487600" lIns="487600" spcFirstLastPara="1" rIns="487600" wrap="square" tIns="4876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27700"/>
              <a:buNone/>
              <a:defRPr sz="27700"/>
            </a:lvl1pPr>
            <a:lvl2pPr lvl="1" algn="ctr">
              <a:spcBef>
                <a:spcPts val="0"/>
              </a:spcBef>
              <a:spcAft>
                <a:spcPts val="0"/>
              </a:spcAft>
              <a:buSzPts val="27700"/>
              <a:buNone/>
              <a:defRPr sz="27700"/>
            </a:lvl2pPr>
            <a:lvl3pPr lvl="2" algn="ctr">
              <a:spcBef>
                <a:spcPts val="0"/>
              </a:spcBef>
              <a:spcAft>
                <a:spcPts val="0"/>
              </a:spcAft>
              <a:buSzPts val="27700"/>
              <a:buNone/>
              <a:defRPr sz="27700"/>
            </a:lvl3pPr>
            <a:lvl4pPr lvl="3" algn="ctr">
              <a:spcBef>
                <a:spcPts val="0"/>
              </a:spcBef>
              <a:spcAft>
                <a:spcPts val="0"/>
              </a:spcAft>
              <a:buSzPts val="27700"/>
              <a:buNone/>
              <a:defRPr sz="27700"/>
            </a:lvl4pPr>
            <a:lvl5pPr lvl="4" algn="ctr">
              <a:spcBef>
                <a:spcPts val="0"/>
              </a:spcBef>
              <a:spcAft>
                <a:spcPts val="0"/>
              </a:spcAft>
              <a:buSzPts val="27700"/>
              <a:buNone/>
              <a:defRPr sz="27700"/>
            </a:lvl5pPr>
            <a:lvl6pPr lvl="5" algn="ctr">
              <a:spcBef>
                <a:spcPts val="0"/>
              </a:spcBef>
              <a:spcAft>
                <a:spcPts val="0"/>
              </a:spcAft>
              <a:buSzPts val="27700"/>
              <a:buNone/>
              <a:defRPr sz="27700"/>
            </a:lvl6pPr>
            <a:lvl7pPr lvl="6" algn="ctr">
              <a:spcBef>
                <a:spcPts val="0"/>
              </a:spcBef>
              <a:spcAft>
                <a:spcPts val="0"/>
              </a:spcAft>
              <a:buSzPts val="27700"/>
              <a:buNone/>
              <a:defRPr sz="27700"/>
            </a:lvl7pPr>
            <a:lvl8pPr lvl="7" algn="ctr">
              <a:spcBef>
                <a:spcPts val="0"/>
              </a:spcBef>
              <a:spcAft>
                <a:spcPts val="0"/>
              </a:spcAft>
              <a:buSzPts val="27700"/>
              <a:buNone/>
              <a:defRPr sz="27700"/>
            </a:lvl8pPr>
            <a:lvl9pPr lvl="8" algn="ctr">
              <a:spcBef>
                <a:spcPts val="0"/>
              </a:spcBef>
              <a:spcAft>
                <a:spcPts val="0"/>
              </a:spcAft>
              <a:buSzPts val="27700"/>
              <a:buNone/>
              <a:defRPr sz="277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1496160" y="18138400"/>
            <a:ext cx="40899000" cy="5072700"/>
          </a:xfrm>
          <a:prstGeom prst="rect">
            <a:avLst/>
          </a:prstGeom>
        </p:spPr>
        <p:txBody>
          <a:bodyPr anchorCtr="0" anchor="t" bIns="487600" lIns="487600" spcFirstLastPara="1" rIns="487600" wrap="square" tIns="4876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900"/>
              <a:buNone/>
              <a:defRPr sz="149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900"/>
              <a:buNone/>
              <a:defRPr sz="149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900"/>
              <a:buNone/>
              <a:defRPr sz="149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900"/>
              <a:buNone/>
              <a:defRPr sz="149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900"/>
              <a:buNone/>
              <a:defRPr sz="149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900"/>
              <a:buNone/>
              <a:defRPr sz="149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900"/>
              <a:buNone/>
              <a:defRPr sz="149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900"/>
              <a:buNone/>
              <a:defRPr sz="149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900"/>
              <a:buNone/>
              <a:defRPr sz="149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40667798" y="29844588"/>
            <a:ext cx="2633700" cy="2519100"/>
          </a:xfrm>
          <a:prstGeom prst="rect">
            <a:avLst/>
          </a:prstGeom>
        </p:spPr>
        <p:txBody>
          <a:bodyPr anchorCtr="0" anchor="ctr" bIns="487600" lIns="487600" spcFirstLastPara="1" rIns="487600" wrap="square" tIns="4876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1496160" y="7079200"/>
            <a:ext cx="40899000" cy="12566400"/>
          </a:xfrm>
          <a:prstGeom prst="rect">
            <a:avLst/>
          </a:prstGeom>
        </p:spPr>
        <p:txBody>
          <a:bodyPr anchorCtr="0" anchor="b" bIns="487600" lIns="487600" spcFirstLastPara="1" rIns="487600" wrap="square" tIns="4876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64000"/>
              <a:buNone/>
              <a:defRPr sz="64000"/>
            </a:lvl1pPr>
            <a:lvl2pPr lvl="1" algn="ctr">
              <a:spcBef>
                <a:spcPts val="0"/>
              </a:spcBef>
              <a:spcAft>
                <a:spcPts val="0"/>
              </a:spcAft>
              <a:buSzPts val="64000"/>
              <a:buNone/>
              <a:defRPr sz="64000"/>
            </a:lvl2pPr>
            <a:lvl3pPr lvl="2" algn="ctr">
              <a:spcBef>
                <a:spcPts val="0"/>
              </a:spcBef>
              <a:spcAft>
                <a:spcPts val="0"/>
              </a:spcAft>
              <a:buSzPts val="64000"/>
              <a:buNone/>
              <a:defRPr sz="64000"/>
            </a:lvl3pPr>
            <a:lvl4pPr lvl="3" algn="ctr">
              <a:spcBef>
                <a:spcPts val="0"/>
              </a:spcBef>
              <a:spcAft>
                <a:spcPts val="0"/>
              </a:spcAft>
              <a:buSzPts val="64000"/>
              <a:buNone/>
              <a:defRPr sz="64000"/>
            </a:lvl4pPr>
            <a:lvl5pPr lvl="4" algn="ctr">
              <a:spcBef>
                <a:spcPts val="0"/>
              </a:spcBef>
              <a:spcAft>
                <a:spcPts val="0"/>
              </a:spcAft>
              <a:buSzPts val="64000"/>
              <a:buNone/>
              <a:defRPr sz="64000"/>
            </a:lvl5pPr>
            <a:lvl6pPr lvl="5" algn="ctr">
              <a:spcBef>
                <a:spcPts val="0"/>
              </a:spcBef>
              <a:spcAft>
                <a:spcPts val="0"/>
              </a:spcAft>
              <a:buSzPts val="64000"/>
              <a:buNone/>
              <a:defRPr sz="64000"/>
            </a:lvl6pPr>
            <a:lvl7pPr lvl="6" algn="ctr">
              <a:spcBef>
                <a:spcPts val="0"/>
              </a:spcBef>
              <a:spcAft>
                <a:spcPts val="0"/>
              </a:spcAft>
              <a:buSzPts val="64000"/>
              <a:buNone/>
              <a:defRPr sz="64000"/>
            </a:lvl7pPr>
            <a:lvl8pPr lvl="7" algn="ctr">
              <a:spcBef>
                <a:spcPts val="0"/>
              </a:spcBef>
              <a:spcAft>
                <a:spcPts val="0"/>
              </a:spcAft>
              <a:buSzPts val="64000"/>
              <a:buNone/>
              <a:defRPr sz="64000"/>
            </a:lvl8pPr>
            <a:lvl9pPr lvl="8" algn="ctr">
              <a:spcBef>
                <a:spcPts val="0"/>
              </a:spcBef>
              <a:spcAft>
                <a:spcPts val="0"/>
              </a:spcAft>
              <a:buSzPts val="64000"/>
              <a:buNone/>
              <a:defRPr sz="64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1496160" y="20174240"/>
            <a:ext cx="40899000" cy="8325000"/>
          </a:xfrm>
          <a:prstGeom prst="rect">
            <a:avLst/>
          </a:prstGeom>
        </p:spPr>
        <p:txBody>
          <a:bodyPr anchorCtr="0" anchor="t" bIns="487600" lIns="487600" spcFirstLastPara="1" rIns="487600" wrap="square" tIns="487600">
            <a:normAutofit/>
          </a:bodyPr>
          <a:lstStyle>
            <a:lvl1pPr indent="-838200" lvl="0" marL="457200" algn="ctr">
              <a:spcBef>
                <a:spcPts val="0"/>
              </a:spcBef>
              <a:spcAft>
                <a:spcPts val="0"/>
              </a:spcAft>
              <a:buSzPts val="9600"/>
              <a:buChar char="●"/>
              <a:defRPr/>
            </a:lvl1pPr>
            <a:lvl2pPr indent="-704850" lvl="1" marL="914400" algn="ctr">
              <a:spcBef>
                <a:spcPts val="0"/>
              </a:spcBef>
              <a:spcAft>
                <a:spcPts val="0"/>
              </a:spcAft>
              <a:buSzPts val="7500"/>
              <a:buChar char="○"/>
              <a:defRPr/>
            </a:lvl2pPr>
            <a:lvl3pPr indent="-704850" lvl="2" marL="1371600" algn="ctr">
              <a:spcBef>
                <a:spcPts val="0"/>
              </a:spcBef>
              <a:spcAft>
                <a:spcPts val="0"/>
              </a:spcAft>
              <a:buSzPts val="7500"/>
              <a:buChar char="■"/>
              <a:defRPr/>
            </a:lvl3pPr>
            <a:lvl4pPr indent="-704850" lvl="3" marL="1828800" algn="ctr">
              <a:spcBef>
                <a:spcPts val="0"/>
              </a:spcBef>
              <a:spcAft>
                <a:spcPts val="0"/>
              </a:spcAft>
              <a:buSzPts val="7500"/>
              <a:buChar char="●"/>
              <a:defRPr/>
            </a:lvl4pPr>
            <a:lvl5pPr indent="-704850" lvl="4" marL="2286000" algn="ctr">
              <a:spcBef>
                <a:spcPts val="0"/>
              </a:spcBef>
              <a:spcAft>
                <a:spcPts val="0"/>
              </a:spcAft>
              <a:buSzPts val="7500"/>
              <a:buChar char="○"/>
              <a:defRPr/>
            </a:lvl5pPr>
            <a:lvl6pPr indent="-704850" lvl="5" marL="2743200" algn="ctr">
              <a:spcBef>
                <a:spcPts val="0"/>
              </a:spcBef>
              <a:spcAft>
                <a:spcPts val="0"/>
              </a:spcAft>
              <a:buSzPts val="7500"/>
              <a:buChar char="■"/>
              <a:defRPr/>
            </a:lvl6pPr>
            <a:lvl7pPr indent="-704850" lvl="6" marL="3200400" algn="ctr">
              <a:spcBef>
                <a:spcPts val="0"/>
              </a:spcBef>
              <a:spcAft>
                <a:spcPts val="0"/>
              </a:spcAft>
              <a:buSzPts val="7500"/>
              <a:buChar char="●"/>
              <a:defRPr/>
            </a:lvl7pPr>
            <a:lvl8pPr indent="-704850" lvl="7" marL="3657600" algn="ctr">
              <a:spcBef>
                <a:spcPts val="0"/>
              </a:spcBef>
              <a:spcAft>
                <a:spcPts val="0"/>
              </a:spcAft>
              <a:buSzPts val="7500"/>
              <a:buChar char="○"/>
              <a:defRPr/>
            </a:lvl8pPr>
            <a:lvl9pPr indent="-704850" lvl="8" marL="4114800" algn="ctr">
              <a:spcBef>
                <a:spcPts val="0"/>
              </a:spcBef>
              <a:spcAft>
                <a:spcPts val="0"/>
              </a:spcAft>
              <a:buSzPts val="75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40667798" y="29844588"/>
            <a:ext cx="2633700" cy="2519100"/>
          </a:xfrm>
          <a:prstGeom prst="rect">
            <a:avLst/>
          </a:prstGeom>
        </p:spPr>
        <p:txBody>
          <a:bodyPr anchorCtr="0" anchor="ctr" bIns="487600" lIns="487600" spcFirstLastPara="1" rIns="487600" wrap="square" tIns="4876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40667798" y="29844588"/>
            <a:ext cx="2633700" cy="2519100"/>
          </a:xfrm>
          <a:prstGeom prst="rect">
            <a:avLst/>
          </a:prstGeom>
        </p:spPr>
        <p:txBody>
          <a:bodyPr anchorCtr="0" anchor="ctr" bIns="487600" lIns="487600" spcFirstLastPara="1" rIns="487600" wrap="square" tIns="4876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1496160" y="13765440"/>
            <a:ext cx="40899000" cy="5387400"/>
          </a:xfrm>
          <a:prstGeom prst="rect">
            <a:avLst/>
          </a:prstGeom>
        </p:spPr>
        <p:txBody>
          <a:bodyPr anchorCtr="0" anchor="ctr" bIns="487600" lIns="487600" spcFirstLastPara="1" rIns="487600" wrap="square" tIns="4876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9200"/>
              <a:buNone/>
              <a:defRPr sz="19200"/>
            </a:lvl1pPr>
            <a:lvl2pPr lvl="1" algn="ctr">
              <a:spcBef>
                <a:spcPts val="0"/>
              </a:spcBef>
              <a:spcAft>
                <a:spcPts val="0"/>
              </a:spcAft>
              <a:buSzPts val="19200"/>
              <a:buNone/>
              <a:defRPr sz="19200"/>
            </a:lvl2pPr>
            <a:lvl3pPr lvl="2" algn="ctr">
              <a:spcBef>
                <a:spcPts val="0"/>
              </a:spcBef>
              <a:spcAft>
                <a:spcPts val="0"/>
              </a:spcAft>
              <a:buSzPts val="19200"/>
              <a:buNone/>
              <a:defRPr sz="19200"/>
            </a:lvl3pPr>
            <a:lvl4pPr lvl="3" algn="ctr">
              <a:spcBef>
                <a:spcPts val="0"/>
              </a:spcBef>
              <a:spcAft>
                <a:spcPts val="0"/>
              </a:spcAft>
              <a:buSzPts val="19200"/>
              <a:buNone/>
              <a:defRPr sz="19200"/>
            </a:lvl4pPr>
            <a:lvl5pPr lvl="4" algn="ctr">
              <a:spcBef>
                <a:spcPts val="0"/>
              </a:spcBef>
              <a:spcAft>
                <a:spcPts val="0"/>
              </a:spcAft>
              <a:buSzPts val="19200"/>
              <a:buNone/>
              <a:defRPr sz="19200"/>
            </a:lvl5pPr>
            <a:lvl6pPr lvl="5" algn="ctr">
              <a:spcBef>
                <a:spcPts val="0"/>
              </a:spcBef>
              <a:spcAft>
                <a:spcPts val="0"/>
              </a:spcAft>
              <a:buSzPts val="19200"/>
              <a:buNone/>
              <a:defRPr sz="19200"/>
            </a:lvl6pPr>
            <a:lvl7pPr lvl="6" algn="ctr">
              <a:spcBef>
                <a:spcPts val="0"/>
              </a:spcBef>
              <a:spcAft>
                <a:spcPts val="0"/>
              </a:spcAft>
              <a:buSzPts val="19200"/>
              <a:buNone/>
              <a:defRPr sz="19200"/>
            </a:lvl7pPr>
            <a:lvl8pPr lvl="7" algn="ctr">
              <a:spcBef>
                <a:spcPts val="0"/>
              </a:spcBef>
              <a:spcAft>
                <a:spcPts val="0"/>
              </a:spcAft>
              <a:buSzPts val="19200"/>
              <a:buNone/>
              <a:defRPr sz="19200"/>
            </a:lvl8pPr>
            <a:lvl9pPr lvl="8" algn="ctr">
              <a:spcBef>
                <a:spcPts val="0"/>
              </a:spcBef>
              <a:spcAft>
                <a:spcPts val="0"/>
              </a:spcAft>
              <a:buSzPts val="19200"/>
              <a:buNone/>
              <a:defRPr sz="192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40667798" y="29844588"/>
            <a:ext cx="2633700" cy="2519100"/>
          </a:xfrm>
          <a:prstGeom prst="rect">
            <a:avLst/>
          </a:prstGeom>
        </p:spPr>
        <p:txBody>
          <a:bodyPr anchorCtr="0" anchor="ctr" bIns="487600" lIns="487600" spcFirstLastPara="1" rIns="487600" wrap="square" tIns="4876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1496160" y="2848160"/>
            <a:ext cx="40899000" cy="3665400"/>
          </a:xfrm>
          <a:prstGeom prst="rect">
            <a:avLst/>
          </a:prstGeom>
        </p:spPr>
        <p:txBody>
          <a:bodyPr anchorCtr="0" anchor="t" bIns="487600" lIns="487600" spcFirstLastPara="1" rIns="487600" wrap="square" tIns="48760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49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9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9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9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9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9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9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9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9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1496160" y="7375840"/>
            <a:ext cx="40899000" cy="21864900"/>
          </a:xfrm>
          <a:prstGeom prst="rect">
            <a:avLst/>
          </a:prstGeom>
        </p:spPr>
        <p:txBody>
          <a:bodyPr anchorCtr="0" anchor="t" bIns="487600" lIns="487600" spcFirstLastPara="1" rIns="487600" wrap="square" tIns="487600">
            <a:normAutofit/>
          </a:bodyPr>
          <a:lstStyle>
            <a:lvl1pPr indent="-838200" lvl="0" marL="457200">
              <a:spcBef>
                <a:spcPts val="0"/>
              </a:spcBef>
              <a:spcAft>
                <a:spcPts val="0"/>
              </a:spcAft>
              <a:buSzPts val="9600"/>
              <a:buChar char="●"/>
              <a:defRPr/>
            </a:lvl1pPr>
            <a:lvl2pPr indent="-704850" lvl="1" marL="914400">
              <a:spcBef>
                <a:spcPts val="0"/>
              </a:spcBef>
              <a:spcAft>
                <a:spcPts val="0"/>
              </a:spcAft>
              <a:buSzPts val="7500"/>
              <a:buChar char="○"/>
              <a:defRPr/>
            </a:lvl2pPr>
            <a:lvl3pPr indent="-704850" lvl="2" marL="1371600">
              <a:spcBef>
                <a:spcPts val="0"/>
              </a:spcBef>
              <a:spcAft>
                <a:spcPts val="0"/>
              </a:spcAft>
              <a:buSzPts val="7500"/>
              <a:buChar char="■"/>
              <a:defRPr/>
            </a:lvl3pPr>
            <a:lvl4pPr indent="-704850" lvl="3" marL="1828800">
              <a:spcBef>
                <a:spcPts val="0"/>
              </a:spcBef>
              <a:spcAft>
                <a:spcPts val="0"/>
              </a:spcAft>
              <a:buSzPts val="7500"/>
              <a:buChar char="●"/>
              <a:defRPr/>
            </a:lvl4pPr>
            <a:lvl5pPr indent="-704850" lvl="4" marL="2286000">
              <a:spcBef>
                <a:spcPts val="0"/>
              </a:spcBef>
              <a:spcAft>
                <a:spcPts val="0"/>
              </a:spcAft>
              <a:buSzPts val="7500"/>
              <a:buChar char="○"/>
              <a:defRPr/>
            </a:lvl5pPr>
            <a:lvl6pPr indent="-704850" lvl="5" marL="2743200">
              <a:spcBef>
                <a:spcPts val="0"/>
              </a:spcBef>
              <a:spcAft>
                <a:spcPts val="0"/>
              </a:spcAft>
              <a:buSzPts val="7500"/>
              <a:buChar char="■"/>
              <a:defRPr/>
            </a:lvl6pPr>
            <a:lvl7pPr indent="-704850" lvl="6" marL="3200400">
              <a:spcBef>
                <a:spcPts val="0"/>
              </a:spcBef>
              <a:spcAft>
                <a:spcPts val="0"/>
              </a:spcAft>
              <a:buSzPts val="7500"/>
              <a:buChar char="●"/>
              <a:defRPr/>
            </a:lvl7pPr>
            <a:lvl8pPr indent="-704850" lvl="7" marL="3657600">
              <a:spcBef>
                <a:spcPts val="0"/>
              </a:spcBef>
              <a:spcAft>
                <a:spcPts val="0"/>
              </a:spcAft>
              <a:buSzPts val="7500"/>
              <a:buChar char="○"/>
              <a:defRPr/>
            </a:lvl8pPr>
            <a:lvl9pPr indent="-704850" lvl="8" marL="4114800">
              <a:spcBef>
                <a:spcPts val="0"/>
              </a:spcBef>
              <a:spcAft>
                <a:spcPts val="0"/>
              </a:spcAft>
              <a:buSzPts val="75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40667798" y="29844588"/>
            <a:ext cx="2633700" cy="2519100"/>
          </a:xfrm>
          <a:prstGeom prst="rect">
            <a:avLst/>
          </a:prstGeom>
        </p:spPr>
        <p:txBody>
          <a:bodyPr anchorCtr="0" anchor="ctr" bIns="487600" lIns="487600" spcFirstLastPara="1" rIns="487600" wrap="square" tIns="4876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1496160" y="2848160"/>
            <a:ext cx="40899000" cy="3665400"/>
          </a:xfrm>
          <a:prstGeom prst="rect">
            <a:avLst/>
          </a:prstGeom>
        </p:spPr>
        <p:txBody>
          <a:bodyPr anchorCtr="0" anchor="t" bIns="487600" lIns="487600" spcFirstLastPara="1" rIns="487600" wrap="square" tIns="48760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49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9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9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9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9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9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9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9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9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1496160" y="7375840"/>
            <a:ext cx="19199400" cy="21864900"/>
          </a:xfrm>
          <a:prstGeom prst="rect">
            <a:avLst/>
          </a:prstGeom>
        </p:spPr>
        <p:txBody>
          <a:bodyPr anchorCtr="0" anchor="t" bIns="487600" lIns="487600" spcFirstLastPara="1" rIns="487600" wrap="square" tIns="487600">
            <a:normAutofit/>
          </a:bodyPr>
          <a:lstStyle>
            <a:lvl1pPr indent="-704850" lvl="0" marL="457200">
              <a:spcBef>
                <a:spcPts val="0"/>
              </a:spcBef>
              <a:spcAft>
                <a:spcPts val="0"/>
              </a:spcAft>
              <a:buSzPts val="7500"/>
              <a:buChar char="●"/>
              <a:defRPr sz="7500"/>
            </a:lvl1pPr>
            <a:lvl2pPr indent="-635000" lvl="1" marL="914400">
              <a:spcBef>
                <a:spcPts val="0"/>
              </a:spcBef>
              <a:spcAft>
                <a:spcPts val="0"/>
              </a:spcAft>
              <a:buSzPts val="6400"/>
              <a:buChar char="○"/>
              <a:defRPr sz="6400"/>
            </a:lvl2pPr>
            <a:lvl3pPr indent="-635000" lvl="2" marL="1371600">
              <a:spcBef>
                <a:spcPts val="0"/>
              </a:spcBef>
              <a:spcAft>
                <a:spcPts val="0"/>
              </a:spcAft>
              <a:buSzPts val="6400"/>
              <a:buChar char="■"/>
              <a:defRPr sz="6400"/>
            </a:lvl3pPr>
            <a:lvl4pPr indent="-635000" lvl="3" marL="1828800">
              <a:spcBef>
                <a:spcPts val="0"/>
              </a:spcBef>
              <a:spcAft>
                <a:spcPts val="0"/>
              </a:spcAft>
              <a:buSzPts val="6400"/>
              <a:buChar char="●"/>
              <a:defRPr sz="6400"/>
            </a:lvl4pPr>
            <a:lvl5pPr indent="-635000" lvl="4" marL="2286000">
              <a:spcBef>
                <a:spcPts val="0"/>
              </a:spcBef>
              <a:spcAft>
                <a:spcPts val="0"/>
              </a:spcAft>
              <a:buSzPts val="6400"/>
              <a:buChar char="○"/>
              <a:defRPr sz="6400"/>
            </a:lvl5pPr>
            <a:lvl6pPr indent="-635000" lvl="5" marL="2743200">
              <a:spcBef>
                <a:spcPts val="0"/>
              </a:spcBef>
              <a:spcAft>
                <a:spcPts val="0"/>
              </a:spcAft>
              <a:buSzPts val="6400"/>
              <a:buChar char="■"/>
              <a:defRPr sz="6400"/>
            </a:lvl6pPr>
            <a:lvl7pPr indent="-635000" lvl="6" marL="3200400">
              <a:spcBef>
                <a:spcPts val="0"/>
              </a:spcBef>
              <a:spcAft>
                <a:spcPts val="0"/>
              </a:spcAft>
              <a:buSzPts val="6400"/>
              <a:buChar char="●"/>
              <a:defRPr sz="6400"/>
            </a:lvl7pPr>
            <a:lvl8pPr indent="-635000" lvl="7" marL="3657600">
              <a:spcBef>
                <a:spcPts val="0"/>
              </a:spcBef>
              <a:spcAft>
                <a:spcPts val="0"/>
              </a:spcAft>
              <a:buSzPts val="6400"/>
              <a:buChar char="○"/>
              <a:defRPr sz="6400"/>
            </a:lvl8pPr>
            <a:lvl9pPr indent="-635000" lvl="8" marL="4114800">
              <a:spcBef>
                <a:spcPts val="0"/>
              </a:spcBef>
              <a:spcAft>
                <a:spcPts val="0"/>
              </a:spcAft>
              <a:buSzPts val="6400"/>
              <a:buChar char="■"/>
              <a:defRPr sz="64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23195520" y="7375840"/>
            <a:ext cx="19199400" cy="21864900"/>
          </a:xfrm>
          <a:prstGeom prst="rect">
            <a:avLst/>
          </a:prstGeom>
        </p:spPr>
        <p:txBody>
          <a:bodyPr anchorCtr="0" anchor="t" bIns="487600" lIns="487600" spcFirstLastPara="1" rIns="487600" wrap="square" tIns="487600">
            <a:normAutofit/>
          </a:bodyPr>
          <a:lstStyle>
            <a:lvl1pPr indent="-704850" lvl="0" marL="457200">
              <a:spcBef>
                <a:spcPts val="0"/>
              </a:spcBef>
              <a:spcAft>
                <a:spcPts val="0"/>
              </a:spcAft>
              <a:buSzPts val="7500"/>
              <a:buChar char="●"/>
              <a:defRPr sz="7500"/>
            </a:lvl1pPr>
            <a:lvl2pPr indent="-635000" lvl="1" marL="914400">
              <a:spcBef>
                <a:spcPts val="0"/>
              </a:spcBef>
              <a:spcAft>
                <a:spcPts val="0"/>
              </a:spcAft>
              <a:buSzPts val="6400"/>
              <a:buChar char="○"/>
              <a:defRPr sz="6400"/>
            </a:lvl2pPr>
            <a:lvl3pPr indent="-635000" lvl="2" marL="1371600">
              <a:spcBef>
                <a:spcPts val="0"/>
              </a:spcBef>
              <a:spcAft>
                <a:spcPts val="0"/>
              </a:spcAft>
              <a:buSzPts val="6400"/>
              <a:buChar char="■"/>
              <a:defRPr sz="6400"/>
            </a:lvl3pPr>
            <a:lvl4pPr indent="-635000" lvl="3" marL="1828800">
              <a:spcBef>
                <a:spcPts val="0"/>
              </a:spcBef>
              <a:spcAft>
                <a:spcPts val="0"/>
              </a:spcAft>
              <a:buSzPts val="6400"/>
              <a:buChar char="●"/>
              <a:defRPr sz="6400"/>
            </a:lvl4pPr>
            <a:lvl5pPr indent="-635000" lvl="4" marL="2286000">
              <a:spcBef>
                <a:spcPts val="0"/>
              </a:spcBef>
              <a:spcAft>
                <a:spcPts val="0"/>
              </a:spcAft>
              <a:buSzPts val="6400"/>
              <a:buChar char="○"/>
              <a:defRPr sz="6400"/>
            </a:lvl5pPr>
            <a:lvl6pPr indent="-635000" lvl="5" marL="2743200">
              <a:spcBef>
                <a:spcPts val="0"/>
              </a:spcBef>
              <a:spcAft>
                <a:spcPts val="0"/>
              </a:spcAft>
              <a:buSzPts val="6400"/>
              <a:buChar char="■"/>
              <a:defRPr sz="6400"/>
            </a:lvl6pPr>
            <a:lvl7pPr indent="-635000" lvl="6" marL="3200400">
              <a:spcBef>
                <a:spcPts val="0"/>
              </a:spcBef>
              <a:spcAft>
                <a:spcPts val="0"/>
              </a:spcAft>
              <a:buSzPts val="6400"/>
              <a:buChar char="●"/>
              <a:defRPr sz="6400"/>
            </a:lvl7pPr>
            <a:lvl8pPr indent="-635000" lvl="7" marL="3657600">
              <a:spcBef>
                <a:spcPts val="0"/>
              </a:spcBef>
              <a:spcAft>
                <a:spcPts val="0"/>
              </a:spcAft>
              <a:buSzPts val="6400"/>
              <a:buChar char="○"/>
              <a:defRPr sz="6400"/>
            </a:lvl8pPr>
            <a:lvl9pPr indent="-635000" lvl="8" marL="4114800">
              <a:spcBef>
                <a:spcPts val="0"/>
              </a:spcBef>
              <a:spcAft>
                <a:spcPts val="0"/>
              </a:spcAft>
              <a:buSzPts val="6400"/>
              <a:buChar char="■"/>
              <a:defRPr sz="64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40667798" y="29844588"/>
            <a:ext cx="2633700" cy="2519100"/>
          </a:xfrm>
          <a:prstGeom prst="rect">
            <a:avLst/>
          </a:prstGeom>
        </p:spPr>
        <p:txBody>
          <a:bodyPr anchorCtr="0" anchor="ctr" bIns="487600" lIns="487600" spcFirstLastPara="1" rIns="487600" wrap="square" tIns="4876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1496160" y="2848160"/>
            <a:ext cx="40899000" cy="3665400"/>
          </a:xfrm>
          <a:prstGeom prst="rect">
            <a:avLst/>
          </a:prstGeom>
        </p:spPr>
        <p:txBody>
          <a:bodyPr anchorCtr="0" anchor="t" bIns="487600" lIns="487600" spcFirstLastPara="1" rIns="487600" wrap="square" tIns="48760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49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9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9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9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9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9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9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9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9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40667798" y="29844588"/>
            <a:ext cx="2633700" cy="2519100"/>
          </a:xfrm>
          <a:prstGeom prst="rect">
            <a:avLst/>
          </a:prstGeom>
        </p:spPr>
        <p:txBody>
          <a:bodyPr anchorCtr="0" anchor="ctr" bIns="487600" lIns="487600" spcFirstLastPara="1" rIns="487600" wrap="square" tIns="4876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1496160" y="3555840"/>
            <a:ext cx="13478400" cy="4836600"/>
          </a:xfrm>
          <a:prstGeom prst="rect">
            <a:avLst/>
          </a:prstGeom>
        </p:spPr>
        <p:txBody>
          <a:bodyPr anchorCtr="0" anchor="b" bIns="487600" lIns="487600" spcFirstLastPara="1" rIns="487600" wrap="square" tIns="48760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2800"/>
              <a:buNone/>
              <a:defRPr sz="12800"/>
            </a:lvl1pPr>
            <a:lvl2pPr lvl="1">
              <a:spcBef>
                <a:spcPts val="0"/>
              </a:spcBef>
              <a:spcAft>
                <a:spcPts val="0"/>
              </a:spcAft>
              <a:buSzPts val="12800"/>
              <a:buNone/>
              <a:defRPr sz="12800"/>
            </a:lvl2pPr>
            <a:lvl3pPr lvl="2">
              <a:spcBef>
                <a:spcPts val="0"/>
              </a:spcBef>
              <a:spcAft>
                <a:spcPts val="0"/>
              </a:spcAft>
              <a:buSzPts val="12800"/>
              <a:buNone/>
              <a:defRPr sz="12800"/>
            </a:lvl3pPr>
            <a:lvl4pPr lvl="3">
              <a:spcBef>
                <a:spcPts val="0"/>
              </a:spcBef>
              <a:spcAft>
                <a:spcPts val="0"/>
              </a:spcAft>
              <a:buSzPts val="12800"/>
              <a:buNone/>
              <a:defRPr sz="12800"/>
            </a:lvl4pPr>
            <a:lvl5pPr lvl="4">
              <a:spcBef>
                <a:spcPts val="0"/>
              </a:spcBef>
              <a:spcAft>
                <a:spcPts val="0"/>
              </a:spcAft>
              <a:buSzPts val="12800"/>
              <a:buNone/>
              <a:defRPr sz="12800"/>
            </a:lvl5pPr>
            <a:lvl6pPr lvl="5">
              <a:spcBef>
                <a:spcPts val="0"/>
              </a:spcBef>
              <a:spcAft>
                <a:spcPts val="0"/>
              </a:spcAft>
              <a:buSzPts val="12800"/>
              <a:buNone/>
              <a:defRPr sz="12800"/>
            </a:lvl6pPr>
            <a:lvl7pPr lvl="6">
              <a:spcBef>
                <a:spcPts val="0"/>
              </a:spcBef>
              <a:spcAft>
                <a:spcPts val="0"/>
              </a:spcAft>
              <a:buSzPts val="12800"/>
              <a:buNone/>
              <a:defRPr sz="12800"/>
            </a:lvl7pPr>
            <a:lvl8pPr lvl="7">
              <a:spcBef>
                <a:spcPts val="0"/>
              </a:spcBef>
              <a:spcAft>
                <a:spcPts val="0"/>
              </a:spcAft>
              <a:buSzPts val="12800"/>
              <a:buNone/>
              <a:defRPr sz="12800"/>
            </a:lvl8pPr>
            <a:lvl9pPr lvl="8">
              <a:spcBef>
                <a:spcPts val="0"/>
              </a:spcBef>
              <a:spcAft>
                <a:spcPts val="0"/>
              </a:spcAft>
              <a:buSzPts val="12800"/>
              <a:buNone/>
              <a:defRPr sz="128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1496160" y="8893440"/>
            <a:ext cx="13478400" cy="20348100"/>
          </a:xfrm>
          <a:prstGeom prst="rect">
            <a:avLst/>
          </a:prstGeom>
        </p:spPr>
        <p:txBody>
          <a:bodyPr anchorCtr="0" anchor="t" bIns="487600" lIns="487600" spcFirstLastPara="1" rIns="487600" wrap="square" tIns="487600">
            <a:normAutofit/>
          </a:bodyPr>
          <a:lstStyle>
            <a:lvl1pPr indent="-635000" lvl="0" marL="457200">
              <a:spcBef>
                <a:spcPts val="0"/>
              </a:spcBef>
              <a:spcAft>
                <a:spcPts val="0"/>
              </a:spcAft>
              <a:buSzPts val="6400"/>
              <a:buChar char="●"/>
              <a:defRPr sz="6400"/>
            </a:lvl1pPr>
            <a:lvl2pPr indent="-635000" lvl="1" marL="914400">
              <a:spcBef>
                <a:spcPts val="0"/>
              </a:spcBef>
              <a:spcAft>
                <a:spcPts val="0"/>
              </a:spcAft>
              <a:buSzPts val="6400"/>
              <a:buChar char="○"/>
              <a:defRPr sz="6400"/>
            </a:lvl2pPr>
            <a:lvl3pPr indent="-635000" lvl="2" marL="1371600">
              <a:spcBef>
                <a:spcPts val="0"/>
              </a:spcBef>
              <a:spcAft>
                <a:spcPts val="0"/>
              </a:spcAft>
              <a:buSzPts val="6400"/>
              <a:buChar char="■"/>
              <a:defRPr sz="6400"/>
            </a:lvl3pPr>
            <a:lvl4pPr indent="-635000" lvl="3" marL="1828800">
              <a:spcBef>
                <a:spcPts val="0"/>
              </a:spcBef>
              <a:spcAft>
                <a:spcPts val="0"/>
              </a:spcAft>
              <a:buSzPts val="6400"/>
              <a:buChar char="●"/>
              <a:defRPr sz="6400"/>
            </a:lvl4pPr>
            <a:lvl5pPr indent="-635000" lvl="4" marL="2286000">
              <a:spcBef>
                <a:spcPts val="0"/>
              </a:spcBef>
              <a:spcAft>
                <a:spcPts val="0"/>
              </a:spcAft>
              <a:buSzPts val="6400"/>
              <a:buChar char="○"/>
              <a:defRPr sz="6400"/>
            </a:lvl5pPr>
            <a:lvl6pPr indent="-635000" lvl="5" marL="2743200">
              <a:spcBef>
                <a:spcPts val="0"/>
              </a:spcBef>
              <a:spcAft>
                <a:spcPts val="0"/>
              </a:spcAft>
              <a:buSzPts val="6400"/>
              <a:buChar char="■"/>
              <a:defRPr sz="6400"/>
            </a:lvl6pPr>
            <a:lvl7pPr indent="-635000" lvl="6" marL="3200400">
              <a:spcBef>
                <a:spcPts val="0"/>
              </a:spcBef>
              <a:spcAft>
                <a:spcPts val="0"/>
              </a:spcAft>
              <a:buSzPts val="6400"/>
              <a:buChar char="●"/>
              <a:defRPr sz="6400"/>
            </a:lvl7pPr>
            <a:lvl8pPr indent="-635000" lvl="7" marL="3657600">
              <a:spcBef>
                <a:spcPts val="0"/>
              </a:spcBef>
              <a:spcAft>
                <a:spcPts val="0"/>
              </a:spcAft>
              <a:buSzPts val="6400"/>
              <a:buChar char="○"/>
              <a:defRPr sz="6400"/>
            </a:lvl8pPr>
            <a:lvl9pPr indent="-635000" lvl="8" marL="4114800">
              <a:spcBef>
                <a:spcPts val="0"/>
              </a:spcBef>
              <a:spcAft>
                <a:spcPts val="0"/>
              </a:spcAft>
              <a:buSzPts val="6400"/>
              <a:buChar char="■"/>
              <a:defRPr sz="64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40667798" y="29844588"/>
            <a:ext cx="2633700" cy="2519100"/>
          </a:xfrm>
          <a:prstGeom prst="rect">
            <a:avLst/>
          </a:prstGeom>
        </p:spPr>
        <p:txBody>
          <a:bodyPr anchorCtr="0" anchor="ctr" bIns="487600" lIns="487600" spcFirstLastPara="1" rIns="487600" wrap="square" tIns="4876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2353200" y="2880960"/>
            <a:ext cx="30565500" cy="26181000"/>
          </a:xfrm>
          <a:prstGeom prst="rect">
            <a:avLst/>
          </a:prstGeom>
        </p:spPr>
        <p:txBody>
          <a:bodyPr anchorCtr="0" anchor="ctr" bIns="487600" lIns="487600" spcFirstLastPara="1" rIns="487600" wrap="square" tIns="48760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5600"/>
              <a:buNone/>
              <a:defRPr sz="25600"/>
            </a:lvl1pPr>
            <a:lvl2pPr lvl="1">
              <a:spcBef>
                <a:spcPts val="0"/>
              </a:spcBef>
              <a:spcAft>
                <a:spcPts val="0"/>
              </a:spcAft>
              <a:buSzPts val="25600"/>
              <a:buNone/>
              <a:defRPr sz="25600"/>
            </a:lvl2pPr>
            <a:lvl3pPr lvl="2">
              <a:spcBef>
                <a:spcPts val="0"/>
              </a:spcBef>
              <a:spcAft>
                <a:spcPts val="0"/>
              </a:spcAft>
              <a:buSzPts val="25600"/>
              <a:buNone/>
              <a:defRPr sz="25600"/>
            </a:lvl3pPr>
            <a:lvl4pPr lvl="3">
              <a:spcBef>
                <a:spcPts val="0"/>
              </a:spcBef>
              <a:spcAft>
                <a:spcPts val="0"/>
              </a:spcAft>
              <a:buSzPts val="25600"/>
              <a:buNone/>
              <a:defRPr sz="25600"/>
            </a:lvl4pPr>
            <a:lvl5pPr lvl="4">
              <a:spcBef>
                <a:spcPts val="0"/>
              </a:spcBef>
              <a:spcAft>
                <a:spcPts val="0"/>
              </a:spcAft>
              <a:buSzPts val="25600"/>
              <a:buNone/>
              <a:defRPr sz="25600"/>
            </a:lvl5pPr>
            <a:lvl6pPr lvl="5">
              <a:spcBef>
                <a:spcPts val="0"/>
              </a:spcBef>
              <a:spcAft>
                <a:spcPts val="0"/>
              </a:spcAft>
              <a:buSzPts val="25600"/>
              <a:buNone/>
              <a:defRPr sz="25600"/>
            </a:lvl6pPr>
            <a:lvl7pPr lvl="6">
              <a:spcBef>
                <a:spcPts val="0"/>
              </a:spcBef>
              <a:spcAft>
                <a:spcPts val="0"/>
              </a:spcAft>
              <a:buSzPts val="25600"/>
              <a:buNone/>
              <a:defRPr sz="25600"/>
            </a:lvl7pPr>
            <a:lvl8pPr lvl="7">
              <a:spcBef>
                <a:spcPts val="0"/>
              </a:spcBef>
              <a:spcAft>
                <a:spcPts val="0"/>
              </a:spcAft>
              <a:buSzPts val="25600"/>
              <a:buNone/>
              <a:defRPr sz="25600"/>
            </a:lvl8pPr>
            <a:lvl9pPr lvl="8">
              <a:spcBef>
                <a:spcPts val="0"/>
              </a:spcBef>
              <a:spcAft>
                <a:spcPts val="0"/>
              </a:spcAft>
              <a:buSzPts val="25600"/>
              <a:buNone/>
              <a:defRPr sz="256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40667798" y="29844588"/>
            <a:ext cx="2633700" cy="2519100"/>
          </a:xfrm>
          <a:prstGeom prst="rect">
            <a:avLst/>
          </a:prstGeom>
        </p:spPr>
        <p:txBody>
          <a:bodyPr anchorCtr="0" anchor="ctr" bIns="487600" lIns="487600" spcFirstLastPara="1" rIns="487600" wrap="square" tIns="4876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21945600" y="-800"/>
            <a:ext cx="21945600" cy="329184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487600" lIns="487600" spcFirstLastPara="1" rIns="487600" wrap="square" tIns="4876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1274400" y="7892320"/>
            <a:ext cx="19416900" cy="9486600"/>
          </a:xfrm>
          <a:prstGeom prst="rect">
            <a:avLst/>
          </a:prstGeom>
        </p:spPr>
        <p:txBody>
          <a:bodyPr anchorCtr="0" anchor="b" bIns="487600" lIns="487600" spcFirstLastPara="1" rIns="487600" wrap="square" tIns="4876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22400"/>
              <a:buNone/>
              <a:defRPr sz="22400"/>
            </a:lvl1pPr>
            <a:lvl2pPr lvl="1" algn="ctr">
              <a:spcBef>
                <a:spcPts val="0"/>
              </a:spcBef>
              <a:spcAft>
                <a:spcPts val="0"/>
              </a:spcAft>
              <a:buSzPts val="22400"/>
              <a:buNone/>
              <a:defRPr sz="22400"/>
            </a:lvl2pPr>
            <a:lvl3pPr lvl="2" algn="ctr">
              <a:spcBef>
                <a:spcPts val="0"/>
              </a:spcBef>
              <a:spcAft>
                <a:spcPts val="0"/>
              </a:spcAft>
              <a:buSzPts val="22400"/>
              <a:buNone/>
              <a:defRPr sz="22400"/>
            </a:lvl3pPr>
            <a:lvl4pPr lvl="3" algn="ctr">
              <a:spcBef>
                <a:spcPts val="0"/>
              </a:spcBef>
              <a:spcAft>
                <a:spcPts val="0"/>
              </a:spcAft>
              <a:buSzPts val="22400"/>
              <a:buNone/>
              <a:defRPr sz="22400"/>
            </a:lvl4pPr>
            <a:lvl5pPr lvl="4" algn="ctr">
              <a:spcBef>
                <a:spcPts val="0"/>
              </a:spcBef>
              <a:spcAft>
                <a:spcPts val="0"/>
              </a:spcAft>
              <a:buSzPts val="22400"/>
              <a:buNone/>
              <a:defRPr sz="22400"/>
            </a:lvl5pPr>
            <a:lvl6pPr lvl="5" algn="ctr">
              <a:spcBef>
                <a:spcPts val="0"/>
              </a:spcBef>
              <a:spcAft>
                <a:spcPts val="0"/>
              </a:spcAft>
              <a:buSzPts val="22400"/>
              <a:buNone/>
              <a:defRPr sz="22400"/>
            </a:lvl6pPr>
            <a:lvl7pPr lvl="6" algn="ctr">
              <a:spcBef>
                <a:spcPts val="0"/>
              </a:spcBef>
              <a:spcAft>
                <a:spcPts val="0"/>
              </a:spcAft>
              <a:buSzPts val="22400"/>
              <a:buNone/>
              <a:defRPr sz="22400"/>
            </a:lvl7pPr>
            <a:lvl8pPr lvl="7" algn="ctr">
              <a:spcBef>
                <a:spcPts val="0"/>
              </a:spcBef>
              <a:spcAft>
                <a:spcPts val="0"/>
              </a:spcAft>
              <a:buSzPts val="22400"/>
              <a:buNone/>
              <a:defRPr sz="22400"/>
            </a:lvl8pPr>
            <a:lvl9pPr lvl="8" algn="ctr">
              <a:spcBef>
                <a:spcPts val="0"/>
              </a:spcBef>
              <a:spcAft>
                <a:spcPts val="0"/>
              </a:spcAft>
              <a:buSzPts val="22400"/>
              <a:buNone/>
              <a:defRPr sz="224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1274400" y="17939680"/>
            <a:ext cx="19416900" cy="7904700"/>
          </a:xfrm>
          <a:prstGeom prst="rect">
            <a:avLst/>
          </a:prstGeom>
        </p:spPr>
        <p:txBody>
          <a:bodyPr anchorCtr="0" anchor="t" bIns="487600" lIns="487600" spcFirstLastPara="1" rIns="487600" wrap="square" tIns="4876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200"/>
              <a:buNone/>
              <a:defRPr sz="11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200"/>
              <a:buNone/>
              <a:defRPr sz="11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200"/>
              <a:buNone/>
              <a:defRPr sz="11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200"/>
              <a:buNone/>
              <a:defRPr sz="11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200"/>
              <a:buNone/>
              <a:defRPr sz="11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200"/>
              <a:buNone/>
              <a:defRPr sz="11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200"/>
              <a:buNone/>
              <a:defRPr sz="11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200"/>
              <a:buNone/>
              <a:defRPr sz="11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200"/>
              <a:buNone/>
              <a:defRPr sz="112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23709600" y="4634080"/>
            <a:ext cx="18417600" cy="23648700"/>
          </a:xfrm>
          <a:prstGeom prst="rect">
            <a:avLst/>
          </a:prstGeom>
        </p:spPr>
        <p:txBody>
          <a:bodyPr anchorCtr="0" anchor="ctr" bIns="487600" lIns="487600" spcFirstLastPara="1" rIns="487600" wrap="square" tIns="487600">
            <a:normAutofit/>
          </a:bodyPr>
          <a:lstStyle>
            <a:lvl1pPr indent="-838200" lvl="0" marL="457200">
              <a:spcBef>
                <a:spcPts val="0"/>
              </a:spcBef>
              <a:spcAft>
                <a:spcPts val="0"/>
              </a:spcAft>
              <a:buSzPts val="9600"/>
              <a:buChar char="●"/>
              <a:defRPr/>
            </a:lvl1pPr>
            <a:lvl2pPr indent="-704850" lvl="1" marL="914400">
              <a:spcBef>
                <a:spcPts val="0"/>
              </a:spcBef>
              <a:spcAft>
                <a:spcPts val="0"/>
              </a:spcAft>
              <a:buSzPts val="7500"/>
              <a:buChar char="○"/>
              <a:defRPr/>
            </a:lvl2pPr>
            <a:lvl3pPr indent="-704850" lvl="2" marL="1371600">
              <a:spcBef>
                <a:spcPts val="0"/>
              </a:spcBef>
              <a:spcAft>
                <a:spcPts val="0"/>
              </a:spcAft>
              <a:buSzPts val="7500"/>
              <a:buChar char="■"/>
              <a:defRPr/>
            </a:lvl3pPr>
            <a:lvl4pPr indent="-704850" lvl="3" marL="1828800">
              <a:spcBef>
                <a:spcPts val="0"/>
              </a:spcBef>
              <a:spcAft>
                <a:spcPts val="0"/>
              </a:spcAft>
              <a:buSzPts val="7500"/>
              <a:buChar char="●"/>
              <a:defRPr/>
            </a:lvl4pPr>
            <a:lvl5pPr indent="-704850" lvl="4" marL="2286000">
              <a:spcBef>
                <a:spcPts val="0"/>
              </a:spcBef>
              <a:spcAft>
                <a:spcPts val="0"/>
              </a:spcAft>
              <a:buSzPts val="7500"/>
              <a:buChar char="○"/>
              <a:defRPr/>
            </a:lvl5pPr>
            <a:lvl6pPr indent="-704850" lvl="5" marL="2743200">
              <a:spcBef>
                <a:spcPts val="0"/>
              </a:spcBef>
              <a:spcAft>
                <a:spcPts val="0"/>
              </a:spcAft>
              <a:buSzPts val="7500"/>
              <a:buChar char="■"/>
              <a:defRPr/>
            </a:lvl6pPr>
            <a:lvl7pPr indent="-704850" lvl="6" marL="3200400">
              <a:spcBef>
                <a:spcPts val="0"/>
              </a:spcBef>
              <a:spcAft>
                <a:spcPts val="0"/>
              </a:spcAft>
              <a:buSzPts val="7500"/>
              <a:buChar char="●"/>
              <a:defRPr/>
            </a:lvl7pPr>
            <a:lvl8pPr indent="-704850" lvl="7" marL="3657600">
              <a:spcBef>
                <a:spcPts val="0"/>
              </a:spcBef>
              <a:spcAft>
                <a:spcPts val="0"/>
              </a:spcAft>
              <a:buSzPts val="7500"/>
              <a:buChar char="○"/>
              <a:defRPr/>
            </a:lvl8pPr>
            <a:lvl9pPr indent="-704850" lvl="8" marL="4114800">
              <a:spcBef>
                <a:spcPts val="0"/>
              </a:spcBef>
              <a:spcAft>
                <a:spcPts val="0"/>
              </a:spcAft>
              <a:buSzPts val="75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40667798" y="29844588"/>
            <a:ext cx="2633700" cy="2519100"/>
          </a:xfrm>
          <a:prstGeom prst="rect">
            <a:avLst/>
          </a:prstGeom>
        </p:spPr>
        <p:txBody>
          <a:bodyPr anchorCtr="0" anchor="ctr" bIns="487600" lIns="487600" spcFirstLastPara="1" rIns="487600" wrap="square" tIns="4876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1496160" y="27075680"/>
            <a:ext cx="28794300" cy="3872700"/>
          </a:xfrm>
          <a:prstGeom prst="rect">
            <a:avLst/>
          </a:prstGeom>
        </p:spPr>
        <p:txBody>
          <a:bodyPr anchorCtr="0" anchor="ctr" bIns="487600" lIns="487600" spcFirstLastPara="1" rIns="487600" wrap="square" tIns="487600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6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40667798" y="29844588"/>
            <a:ext cx="2633700" cy="2519100"/>
          </a:xfrm>
          <a:prstGeom prst="rect">
            <a:avLst/>
          </a:prstGeom>
        </p:spPr>
        <p:txBody>
          <a:bodyPr anchorCtr="0" anchor="ctr" bIns="487600" lIns="487600" spcFirstLastPara="1" rIns="487600" wrap="square" tIns="4876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1496160" y="2848160"/>
            <a:ext cx="40899000" cy="3665400"/>
          </a:xfrm>
          <a:prstGeom prst="rect">
            <a:avLst/>
          </a:prstGeom>
          <a:noFill/>
          <a:ln>
            <a:noFill/>
          </a:ln>
        </p:spPr>
        <p:txBody>
          <a:bodyPr anchorCtr="0" anchor="t" bIns="487600" lIns="487600" spcFirstLastPara="1" rIns="487600" wrap="square" tIns="48760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900"/>
              <a:buNone/>
              <a:defRPr sz="149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900"/>
              <a:buNone/>
              <a:defRPr sz="149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900"/>
              <a:buNone/>
              <a:defRPr sz="149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900"/>
              <a:buNone/>
              <a:defRPr sz="149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900"/>
              <a:buNone/>
              <a:defRPr sz="149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900"/>
              <a:buNone/>
              <a:defRPr sz="149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900"/>
              <a:buNone/>
              <a:defRPr sz="149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900"/>
              <a:buNone/>
              <a:defRPr sz="149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900"/>
              <a:buNone/>
              <a:defRPr sz="149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1496160" y="7375840"/>
            <a:ext cx="40899000" cy="21864900"/>
          </a:xfrm>
          <a:prstGeom prst="rect">
            <a:avLst/>
          </a:prstGeom>
          <a:noFill/>
          <a:ln>
            <a:noFill/>
          </a:ln>
        </p:spPr>
        <p:txBody>
          <a:bodyPr anchorCtr="0" anchor="t" bIns="487600" lIns="487600" spcFirstLastPara="1" rIns="487600" wrap="square" tIns="487600">
            <a:normAutofit/>
          </a:bodyPr>
          <a:lstStyle>
            <a:lvl1pPr indent="-8382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600"/>
              <a:buChar char="●"/>
              <a:defRPr sz="9600">
                <a:solidFill>
                  <a:schemeClr val="dk2"/>
                </a:solidFill>
              </a:defRPr>
            </a:lvl1pPr>
            <a:lvl2pPr indent="-70485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500"/>
              <a:buChar char="○"/>
              <a:defRPr sz="7500">
                <a:solidFill>
                  <a:schemeClr val="dk2"/>
                </a:solidFill>
              </a:defRPr>
            </a:lvl2pPr>
            <a:lvl3pPr indent="-70485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500"/>
              <a:buChar char="■"/>
              <a:defRPr sz="7500">
                <a:solidFill>
                  <a:schemeClr val="dk2"/>
                </a:solidFill>
              </a:defRPr>
            </a:lvl3pPr>
            <a:lvl4pPr indent="-70485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500"/>
              <a:buChar char="●"/>
              <a:defRPr sz="7500">
                <a:solidFill>
                  <a:schemeClr val="dk2"/>
                </a:solidFill>
              </a:defRPr>
            </a:lvl4pPr>
            <a:lvl5pPr indent="-70485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500"/>
              <a:buChar char="○"/>
              <a:defRPr sz="7500">
                <a:solidFill>
                  <a:schemeClr val="dk2"/>
                </a:solidFill>
              </a:defRPr>
            </a:lvl5pPr>
            <a:lvl6pPr indent="-70485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500"/>
              <a:buChar char="■"/>
              <a:defRPr sz="7500">
                <a:solidFill>
                  <a:schemeClr val="dk2"/>
                </a:solidFill>
              </a:defRPr>
            </a:lvl6pPr>
            <a:lvl7pPr indent="-70485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500"/>
              <a:buChar char="●"/>
              <a:defRPr sz="7500">
                <a:solidFill>
                  <a:schemeClr val="dk2"/>
                </a:solidFill>
              </a:defRPr>
            </a:lvl7pPr>
            <a:lvl8pPr indent="-70485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500"/>
              <a:buChar char="○"/>
              <a:defRPr sz="7500">
                <a:solidFill>
                  <a:schemeClr val="dk2"/>
                </a:solidFill>
              </a:defRPr>
            </a:lvl8pPr>
            <a:lvl9pPr indent="-70485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500"/>
              <a:buChar char="■"/>
              <a:defRPr sz="75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40667798" y="29844588"/>
            <a:ext cx="2633700" cy="2519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87600" lIns="487600" spcFirstLastPara="1" rIns="487600" wrap="square" tIns="487600">
            <a:normAutofit/>
          </a:bodyPr>
          <a:lstStyle>
            <a:lvl1pPr lvl="0" algn="r">
              <a:buNone/>
              <a:defRPr sz="5300">
                <a:solidFill>
                  <a:schemeClr val="dk2"/>
                </a:solidFill>
              </a:defRPr>
            </a:lvl1pPr>
            <a:lvl2pPr lvl="1" algn="r">
              <a:buNone/>
              <a:defRPr sz="5300">
                <a:solidFill>
                  <a:schemeClr val="dk2"/>
                </a:solidFill>
              </a:defRPr>
            </a:lvl2pPr>
            <a:lvl3pPr lvl="2" algn="r">
              <a:buNone/>
              <a:defRPr sz="5300">
                <a:solidFill>
                  <a:schemeClr val="dk2"/>
                </a:solidFill>
              </a:defRPr>
            </a:lvl3pPr>
            <a:lvl4pPr lvl="3" algn="r">
              <a:buNone/>
              <a:defRPr sz="5300">
                <a:solidFill>
                  <a:schemeClr val="dk2"/>
                </a:solidFill>
              </a:defRPr>
            </a:lvl4pPr>
            <a:lvl5pPr lvl="4" algn="r">
              <a:buNone/>
              <a:defRPr sz="5300">
                <a:solidFill>
                  <a:schemeClr val="dk2"/>
                </a:solidFill>
              </a:defRPr>
            </a:lvl5pPr>
            <a:lvl6pPr lvl="5" algn="r">
              <a:buNone/>
              <a:defRPr sz="5300">
                <a:solidFill>
                  <a:schemeClr val="dk2"/>
                </a:solidFill>
              </a:defRPr>
            </a:lvl6pPr>
            <a:lvl7pPr lvl="6" algn="r">
              <a:buNone/>
              <a:defRPr sz="5300">
                <a:solidFill>
                  <a:schemeClr val="dk2"/>
                </a:solidFill>
              </a:defRPr>
            </a:lvl7pPr>
            <a:lvl8pPr lvl="7" algn="r">
              <a:buNone/>
              <a:defRPr sz="5300">
                <a:solidFill>
                  <a:schemeClr val="dk2"/>
                </a:solidFill>
              </a:defRPr>
            </a:lvl8pPr>
            <a:lvl9pPr lvl="8" algn="r">
              <a:buNone/>
              <a:defRPr sz="53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