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36576000" cx="292608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512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51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057704" y="685800"/>
            <a:ext cx="2743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057704" y="685800"/>
            <a:ext cx="2743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997467" y="5294756"/>
            <a:ext cx="27266100" cy="14596200"/>
          </a:xfrm>
          <a:prstGeom prst="rect">
            <a:avLst/>
          </a:prstGeom>
        </p:spPr>
        <p:txBody>
          <a:bodyPr anchorCtr="0" anchor="b" bIns="424400" lIns="424400" spcFirstLastPara="1" rIns="424400" wrap="square" tIns="4244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4100"/>
              <a:buNone/>
              <a:defRPr sz="24100"/>
            </a:lvl1pPr>
            <a:lvl2pPr lvl="1" algn="ctr">
              <a:spcBef>
                <a:spcPts val="0"/>
              </a:spcBef>
              <a:spcAft>
                <a:spcPts val="0"/>
              </a:spcAft>
              <a:buSzPts val="24100"/>
              <a:buNone/>
              <a:defRPr sz="24100"/>
            </a:lvl2pPr>
            <a:lvl3pPr lvl="2" algn="ctr">
              <a:spcBef>
                <a:spcPts val="0"/>
              </a:spcBef>
              <a:spcAft>
                <a:spcPts val="0"/>
              </a:spcAft>
              <a:buSzPts val="24100"/>
              <a:buNone/>
              <a:defRPr sz="24100"/>
            </a:lvl3pPr>
            <a:lvl4pPr lvl="3" algn="ctr">
              <a:spcBef>
                <a:spcPts val="0"/>
              </a:spcBef>
              <a:spcAft>
                <a:spcPts val="0"/>
              </a:spcAft>
              <a:buSzPts val="24100"/>
              <a:buNone/>
              <a:defRPr sz="24100"/>
            </a:lvl4pPr>
            <a:lvl5pPr lvl="4" algn="ctr">
              <a:spcBef>
                <a:spcPts val="0"/>
              </a:spcBef>
              <a:spcAft>
                <a:spcPts val="0"/>
              </a:spcAft>
              <a:buSzPts val="24100"/>
              <a:buNone/>
              <a:defRPr sz="24100"/>
            </a:lvl5pPr>
            <a:lvl6pPr lvl="5" algn="ctr">
              <a:spcBef>
                <a:spcPts val="0"/>
              </a:spcBef>
              <a:spcAft>
                <a:spcPts val="0"/>
              </a:spcAft>
              <a:buSzPts val="24100"/>
              <a:buNone/>
              <a:defRPr sz="24100"/>
            </a:lvl6pPr>
            <a:lvl7pPr lvl="6" algn="ctr">
              <a:spcBef>
                <a:spcPts val="0"/>
              </a:spcBef>
              <a:spcAft>
                <a:spcPts val="0"/>
              </a:spcAft>
              <a:buSzPts val="24100"/>
              <a:buNone/>
              <a:defRPr sz="24100"/>
            </a:lvl7pPr>
            <a:lvl8pPr lvl="7" algn="ctr">
              <a:spcBef>
                <a:spcPts val="0"/>
              </a:spcBef>
              <a:spcAft>
                <a:spcPts val="0"/>
              </a:spcAft>
              <a:buSzPts val="24100"/>
              <a:buNone/>
              <a:defRPr sz="24100"/>
            </a:lvl8pPr>
            <a:lvl9pPr lvl="8" algn="ctr">
              <a:spcBef>
                <a:spcPts val="0"/>
              </a:spcBef>
              <a:spcAft>
                <a:spcPts val="0"/>
              </a:spcAft>
              <a:buSzPts val="24100"/>
              <a:buNone/>
              <a:defRPr sz="241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997440" y="20153778"/>
            <a:ext cx="27266100" cy="5636400"/>
          </a:xfrm>
          <a:prstGeom prst="rect">
            <a:avLst/>
          </a:prstGeom>
        </p:spPr>
        <p:txBody>
          <a:bodyPr anchorCtr="0" anchor="t" bIns="424400" lIns="424400" spcFirstLastPara="1" rIns="424400" wrap="square" tIns="4244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27111865" y="33160653"/>
            <a:ext cx="1755600" cy="27990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997440" y="7865778"/>
            <a:ext cx="27266100" cy="13962900"/>
          </a:xfrm>
          <a:prstGeom prst="rect">
            <a:avLst/>
          </a:prstGeom>
        </p:spPr>
        <p:txBody>
          <a:bodyPr anchorCtr="0" anchor="b" bIns="424400" lIns="424400" spcFirstLastPara="1" rIns="424400" wrap="square" tIns="4244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5700"/>
              <a:buNone/>
              <a:defRPr sz="55700"/>
            </a:lvl1pPr>
            <a:lvl2pPr lvl="1" algn="ctr">
              <a:spcBef>
                <a:spcPts val="0"/>
              </a:spcBef>
              <a:spcAft>
                <a:spcPts val="0"/>
              </a:spcAft>
              <a:buSzPts val="55700"/>
              <a:buNone/>
              <a:defRPr sz="55700"/>
            </a:lvl2pPr>
            <a:lvl3pPr lvl="2" algn="ctr">
              <a:spcBef>
                <a:spcPts val="0"/>
              </a:spcBef>
              <a:spcAft>
                <a:spcPts val="0"/>
              </a:spcAft>
              <a:buSzPts val="55700"/>
              <a:buNone/>
              <a:defRPr sz="55700"/>
            </a:lvl3pPr>
            <a:lvl4pPr lvl="3" algn="ctr">
              <a:spcBef>
                <a:spcPts val="0"/>
              </a:spcBef>
              <a:spcAft>
                <a:spcPts val="0"/>
              </a:spcAft>
              <a:buSzPts val="55700"/>
              <a:buNone/>
              <a:defRPr sz="55700"/>
            </a:lvl4pPr>
            <a:lvl5pPr lvl="4" algn="ctr">
              <a:spcBef>
                <a:spcPts val="0"/>
              </a:spcBef>
              <a:spcAft>
                <a:spcPts val="0"/>
              </a:spcAft>
              <a:buSzPts val="55700"/>
              <a:buNone/>
              <a:defRPr sz="55700"/>
            </a:lvl5pPr>
            <a:lvl6pPr lvl="5" algn="ctr">
              <a:spcBef>
                <a:spcPts val="0"/>
              </a:spcBef>
              <a:spcAft>
                <a:spcPts val="0"/>
              </a:spcAft>
              <a:buSzPts val="55700"/>
              <a:buNone/>
              <a:defRPr sz="55700"/>
            </a:lvl6pPr>
            <a:lvl7pPr lvl="6" algn="ctr">
              <a:spcBef>
                <a:spcPts val="0"/>
              </a:spcBef>
              <a:spcAft>
                <a:spcPts val="0"/>
              </a:spcAft>
              <a:buSzPts val="55700"/>
              <a:buNone/>
              <a:defRPr sz="55700"/>
            </a:lvl7pPr>
            <a:lvl8pPr lvl="7" algn="ctr">
              <a:spcBef>
                <a:spcPts val="0"/>
              </a:spcBef>
              <a:spcAft>
                <a:spcPts val="0"/>
              </a:spcAft>
              <a:buSzPts val="55700"/>
              <a:buNone/>
              <a:defRPr sz="55700"/>
            </a:lvl8pPr>
            <a:lvl9pPr lvl="8" algn="ctr">
              <a:spcBef>
                <a:spcPts val="0"/>
              </a:spcBef>
              <a:spcAft>
                <a:spcPts val="0"/>
              </a:spcAft>
              <a:buSzPts val="55700"/>
              <a:buNone/>
              <a:defRPr sz="557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997440" y="22415822"/>
            <a:ext cx="27266100" cy="9249900"/>
          </a:xfrm>
          <a:prstGeom prst="rect">
            <a:avLst/>
          </a:prstGeom>
        </p:spPr>
        <p:txBody>
          <a:bodyPr anchorCtr="0" anchor="t" bIns="424400" lIns="424400" spcFirstLastPara="1" rIns="424400" wrap="square" tIns="424400">
            <a:normAutofit/>
          </a:bodyPr>
          <a:lstStyle>
            <a:lvl1pPr indent="-762000" lvl="0" marL="457200" algn="ctr">
              <a:spcBef>
                <a:spcPts val="0"/>
              </a:spcBef>
              <a:spcAft>
                <a:spcPts val="0"/>
              </a:spcAft>
              <a:buSzPts val="8400"/>
              <a:buChar char="●"/>
              <a:defRPr/>
            </a:lvl1pPr>
            <a:lvl2pPr indent="-641350" lvl="1" marL="914400" algn="ctr">
              <a:spcBef>
                <a:spcPts val="0"/>
              </a:spcBef>
              <a:spcAft>
                <a:spcPts val="0"/>
              </a:spcAft>
              <a:buSzPts val="6500"/>
              <a:buChar char="○"/>
              <a:defRPr/>
            </a:lvl2pPr>
            <a:lvl3pPr indent="-641350" lvl="2" marL="1371600" algn="ctr">
              <a:spcBef>
                <a:spcPts val="0"/>
              </a:spcBef>
              <a:spcAft>
                <a:spcPts val="0"/>
              </a:spcAft>
              <a:buSzPts val="6500"/>
              <a:buChar char="■"/>
              <a:defRPr/>
            </a:lvl3pPr>
            <a:lvl4pPr indent="-641350" lvl="3" marL="1828800" algn="ctr">
              <a:spcBef>
                <a:spcPts val="0"/>
              </a:spcBef>
              <a:spcAft>
                <a:spcPts val="0"/>
              </a:spcAft>
              <a:buSzPts val="6500"/>
              <a:buChar char="●"/>
              <a:defRPr/>
            </a:lvl4pPr>
            <a:lvl5pPr indent="-641350" lvl="4" marL="2286000" algn="ctr">
              <a:spcBef>
                <a:spcPts val="0"/>
              </a:spcBef>
              <a:spcAft>
                <a:spcPts val="0"/>
              </a:spcAft>
              <a:buSzPts val="6500"/>
              <a:buChar char="○"/>
              <a:defRPr/>
            </a:lvl5pPr>
            <a:lvl6pPr indent="-641350" lvl="5" marL="2743200" algn="ctr">
              <a:spcBef>
                <a:spcPts val="0"/>
              </a:spcBef>
              <a:spcAft>
                <a:spcPts val="0"/>
              </a:spcAft>
              <a:buSzPts val="6500"/>
              <a:buChar char="■"/>
              <a:defRPr/>
            </a:lvl6pPr>
            <a:lvl7pPr indent="-641350" lvl="6" marL="3200400" algn="ctr">
              <a:spcBef>
                <a:spcPts val="0"/>
              </a:spcBef>
              <a:spcAft>
                <a:spcPts val="0"/>
              </a:spcAft>
              <a:buSzPts val="6500"/>
              <a:buChar char="●"/>
              <a:defRPr/>
            </a:lvl7pPr>
            <a:lvl8pPr indent="-641350" lvl="7" marL="3657600" algn="ctr">
              <a:spcBef>
                <a:spcPts val="0"/>
              </a:spcBef>
              <a:spcAft>
                <a:spcPts val="0"/>
              </a:spcAft>
              <a:buSzPts val="6500"/>
              <a:buChar char="○"/>
              <a:defRPr/>
            </a:lvl8pPr>
            <a:lvl9pPr indent="-641350" lvl="8" marL="4114800" algn="ctr">
              <a:spcBef>
                <a:spcPts val="0"/>
              </a:spcBef>
              <a:spcAft>
                <a:spcPts val="0"/>
              </a:spcAft>
              <a:buSzPts val="65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27111865" y="33160653"/>
            <a:ext cx="1755600" cy="27990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27111865" y="33160653"/>
            <a:ext cx="1755600" cy="27990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997440" y="15294933"/>
            <a:ext cx="27266100" cy="59859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700"/>
              <a:buNone/>
              <a:defRPr sz="16700"/>
            </a:lvl1pPr>
            <a:lvl2pPr lvl="1" algn="ctr">
              <a:spcBef>
                <a:spcPts val="0"/>
              </a:spcBef>
              <a:spcAft>
                <a:spcPts val="0"/>
              </a:spcAft>
              <a:buSzPts val="16700"/>
              <a:buNone/>
              <a:defRPr sz="16700"/>
            </a:lvl2pPr>
            <a:lvl3pPr lvl="2" algn="ctr">
              <a:spcBef>
                <a:spcPts val="0"/>
              </a:spcBef>
              <a:spcAft>
                <a:spcPts val="0"/>
              </a:spcAft>
              <a:buSzPts val="16700"/>
              <a:buNone/>
              <a:defRPr sz="16700"/>
            </a:lvl3pPr>
            <a:lvl4pPr lvl="3" algn="ctr">
              <a:spcBef>
                <a:spcPts val="0"/>
              </a:spcBef>
              <a:spcAft>
                <a:spcPts val="0"/>
              </a:spcAft>
              <a:buSzPts val="16700"/>
              <a:buNone/>
              <a:defRPr sz="16700"/>
            </a:lvl4pPr>
            <a:lvl5pPr lvl="4" algn="ctr">
              <a:spcBef>
                <a:spcPts val="0"/>
              </a:spcBef>
              <a:spcAft>
                <a:spcPts val="0"/>
              </a:spcAft>
              <a:buSzPts val="16700"/>
              <a:buNone/>
              <a:defRPr sz="16700"/>
            </a:lvl5pPr>
            <a:lvl6pPr lvl="5" algn="ctr">
              <a:spcBef>
                <a:spcPts val="0"/>
              </a:spcBef>
              <a:spcAft>
                <a:spcPts val="0"/>
              </a:spcAft>
              <a:buSzPts val="16700"/>
              <a:buNone/>
              <a:defRPr sz="16700"/>
            </a:lvl6pPr>
            <a:lvl7pPr lvl="6" algn="ctr">
              <a:spcBef>
                <a:spcPts val="0"/>
              </a:spcBef>
              <a:spcAft>
                <a:spcPts val="0"/>
              </a:spcAft>
              <a:buSzPts val="16700"/>
              <a:buNone/>
              <a:defRPr sz="16700"/>
            </a:lvl7pPr>
            <a:lvl8pPr lvl="7" algn="ctr">
              <a:spcBef>
                <a:spcPts val="0"/>
              </a:spcBef>
              <a:spcAft>
                <a:spcPts val="0"/>
              </a:spcAft>
              <a:buSzPts val="16700"/>
              <a:buNone/>
              <a:defRPr sz="16700"/>
            </a:lvl8pPr>
            <a:lvl9pPr lvl="8" algn="ctr">
              <a:spcBef>
                <a:spcPts val="0"/>
              </a:spcBef>
              <a:spcAft>
                <a:spcPts val="0"/>
              </a:spcAft>
              <a:buSzPts val="16700"/>
              <a:buNone/>
              <a:defRPr sz="167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27111865" y="33160653"/>
            <a:ext cx="1755600" cy="27990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997440" y="3164622"/>
            <a:ext cx="27266100" cy="4072800"/>
          </a:xfrm>
          <a:prstGeom prst="rect">
            <a:avLst/>
          </a:prstGeom>
        </p:spPr>
        <p:txBody>
          <a:bodyPr anchorCtr="0" anchor="t" bIns="424400" lIns="424400" spcFirstLastPara="1" rIns="424400" wrap="square" tIns="4244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997440" y="8195378"/>
            <a:ext cx="27266100" cy="24294300"/>
          </a:xfrm>
          <a:prstGeom prst="rect">
            <a:avLst/>
          </a:prstGeom>
        </p:spPr>
        <p:txBody>
          <a:bodyPr anchorCtr="0" anchor="t" bIns="424400" lIns="424400" spcFirstLastPara="1" rIns="424400" wrap="square" tIns="424400">
            <a:normAutofit/>
          </a:bodyPr>
          <a:lstStyle>
            <a:lvl1pPr indent="-762000" lvl="0" marL="457200">
              <a:spcBef>
                <a:spcPts val="0"/>
              </a:spcBef>
              <a:spcAft>
                <a:spcPts val="0"/>
              </a:spcAft>
              <a:buSzPts val="8400"/>
              <a:buChar char="●"/>
              <a:defRPr/>
            </a:lvl1pPr>
            <a:lvl2pPr indent="-641350" lvl="1" marL="914400">
              <a:spcBef>
                <a:spcPts val="0"/>
              </a:spcBef>
              <a:spcAft>
                <a:spcPts val="0"/>
              </a:spcAft>
              <a:buSzPts val="6500"/>
              <a:buChar char="○"/>
              <a:defRPr/>
            </a:lvl2pPr>
            <a:lvl3pPr indent="-641350" lvl="2" marL="1371600">
              <a:spcBef>
                <a:spcPts val="0"/>
              </a:spcBef>
              <a:spcAft>
                <a:spcPts val="0"/>
              </a:spcAft>
              <a:buSzPts val="6500"/>
              <a:buChar char="■"/>
              <a:defRPr/>
            </a:lvl3pPr>
            <a:lvl4pPr indent="-641350" lvl="3" marL="1828800">
              <a:spcBef>
                <a:spcPts val="0"/>
              </a:spcBef>
              <a:spcAft>
                <a:spcPts val="0"/>
              </a:spcAft>
              <a:buSzPts val="6500"/>
              <a:buChar char="●"/>
              <a:defRPr/>
            </a:lvl4pPr>
            <a:lvl5pPr indent="-641350" lvl="4" marL="2286000">
              <a:spcBef>
                <a:spcPts val="0"/>
              </a:spcBef>
              <a:spcAft>
                <a:spcPts val="0"/>
              </a:spcAft>
              <a:buSzPts val="6500"/>
              <a:buChar char="○"/>
              <a:defRPr/>
            </a:lvl5pPr>
            <a:lvl6pPr indent="-641350" lvl="5" marL="2743200">
              <a:spcBef>
                <a:spcPts val="0"/>
              </a:spcBef>
              <a:spcAft>
                <a:spcPts val="0"/>
              </a:spcAft>
              <a:buSzPts val="6500"/>
              <a:buChar char="■"/>
              <a:defRPr/>
            </a:lvl6pPr>
            <a:lvl7pPr indent="-641350" lvl="6" marL="3200400">
              <a:spcBef>
                <a:spcPts val="0"/>
              </a:spcBef>
              <a:spcAft>
                <a:spcPts val="0"/>
              </a:spcAft>
              <a:buSzPts val="6500"/>
              <a:buChar char="●"/>
              <a:defRPr/>
            </a:lvl7pPr>
            <a:lvl8pPr indent="-641350" lvl="7" marL="3657600">
              <a:spcBef>
                <a:spcPts val="0"/>
              </a:spcBef>
              <a:spcAft>
                <a:spcPts val="0"/>
              </a:spcAft>
              <a:buSzPts val="6500"/>
              <a:buChar char="○"/>
              <a:defRPr/>
            </a:lvl8pPr>
            <a:lvl9pPr indent="-641350" lvl="8" marL="4114800">
              <a:spcBef>
                <a:spcPts val="0"/>
              </a:spcBef>
              <a:spcAft>
                <a:spcPts val="0"/>
              </a:spcAft>
              <a:buSzPts val="65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27111865" y="33160653"/>
            <a:ext cx="1755600" cy="27990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997440" y="3164622"/>
            <a:ext cx="27266100" cy="4072800"/>
          </a:xfrm>
          <a:prstGeom prst="rect">
            <a:avLst/>
          </a:prstGeom>
        </p:spPr>
        <p:txBody>
          <a:bodyPr anchorCtr="0" anchor="t" bIns="424400" lIns="424400" spcFirstLastPara="1" rIns="424400" wrap="square" tIns="4244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997440" y="8195378"/>
            <a:ext cx="12799800" cy="24294300"/>
          </a:xfrm>
          <a:prstGeom prst="rect">
            <a:avLst/>
          </a:prstGeom>
        </p:spPr>
        <p:txBody>
          <a:bodyPr anchorCtr="0" anchor="t" bIns="424400" lIns="424400" spcFirstLastPara="1" rIns="424400" wrap="square" tIns="424400">
            <a:normAutofit/>
          </a:bodyPr>
          <a:lstStyle>
            <a:lvl1pPr indent="-641350" lvl="0" marL="457200">
              <a:spcBef>
                <a:spcPts val="0"/>
              </a:spcBef>
              <a:spcAft>
                <a:spcPts val="0"/>
              </a:spcAft>
              <a:buSzPts val="6500"/>
              <a:buChar char="●"/>
              <a:defRPr sz="6500"/>
            </a:lvl1pPr>
            <a:lvl2pPr indent="-584200" lvl="1" marL="914400"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2pPr>
            <a:lvl3pPr indent="-584200" lvl="2" marL="1371600"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3pPr>
            <a:lvl4pPr indent="-584200" lvl="3" marL="1828800">
              <a:spcBef>
                <a:spcPts val="0"/>
              </a:spcBef>
              <a:spcAft>
                <a:spcPts val="0"/>
              </a:spcAft>
              <a:buSzPts val="5600"/>
              <a:buChar char="●"/>
              <a:defRPr sz="5600"/>
            </a:lvl4pPr>
            <a:lvl5pPr indent="-584200" lvl="4" marL="2286000"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5pPr>
            <a:lvl6pPr indent="-584200" lvl="5" marL="2743200"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6pPr>
            <a:lvl7pPr indent="-584200" lvl="6" marL="3200400">
              <a:spcBef>
                <a:spcPts val="0"/>
              </a:spcBef>
              <a:spcAft>
                <a:spcPts val="0"/>
              </a:spcAft>
              <a:buSzPts val="5600"/>
              <a:buChar char="●"/>
              <a:defRPr sz="5600"/>
            </a:lvl7pPr>
            <a:lvl8pPr indent="-584200" lvl="7" marL="3657600"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8pPr>
            <a:lvl9pPr indent="-584200" lvl="8" marL="4114800"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15463680" y="8195378"/>
            <a:ext cx="12799800" cy="24294300"/>
          </a:xfrm>
          <a:prstGeom prst="rect">
            <a:avLst/>
          </a:prstGeom>
        </p:spPr>
        <p:txBody>
          <a:bodyPr anchorCtr="0" anchor="t" bIns="424400" lIns="424400" spcFirstLastPara="1" rIns="424400" wrap="square" tIns="424400">
            <a:normAutofit/>
          </a:bodyPr>
          <a:lstStyle>
            <a:lvl1pPr indent="-641350" lvl="0" marL="457200">
              <a:spcBef>
                <a:spcPts val="0"/>
              </a:spcBef>
              <a:spcAft>
                <a:spcPts val="0"/>
              </a:spcAft>
              <a:buSzPts val="6500"/>
              <a:buChar char="●"/>
              <a:defRPr sz="6500"/>
            </a:lvl1pPr>
            <a:lvl2pPr indent="-584200" lvl="1" marL="914400"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2pPr>
            <a:lvl3pPr indent="-584200" lvl="2" marL="1371600"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3pPr>
            <a:lvl4pPr indent="-584200" lvl="3" marL="1828800">
              <a:spcBef>
                <a:spcPts val="0"/>
              </a:spcBef>
              <a:spcAft>
                <a:spcPts val="0"/>
              </a:spcAft>
              <a:buSzPts val="5600"/>
              <a:buChar char="●"/>
              <a:defRPr sz="5600"/>
            </a:lvl4pPr>
            <a:lvl5pPr indent="-584200" lvl="4" marL="2286000"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5pPr>
            <a:lvl6pPr indent="-584200" lvl="5" marL="2743200"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6pPr>
            <a:lvl7pPr indent="-584200" lvl="6" marL="3200400">
              <a:spcBef>
                <a:spcPts val="0"/>
              </a:spcBef>
              <a:spcAft>
                <a:spcPts val="0"/>
              </a:spcAft>
              <a:buSzPts val="5600"/>
              <a:buChar char="●"/>
              <a:defRPr sz="5600"/>
            </a:lvl7pPr>
            <a:lvl8pPr indent="-584200" lvl="7" marL="3657600"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8pPr>
            <a:lvl9pPr indent="-584200" lvl="8" marL="4114800"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27111865" y="33160653"/>
            <a:ext cx="1755600" cy="27990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997440" y="3164622"/>
            <a:ext cx="27266100" cy="4072800"/>
          </a:xfrm>
          <a:prstGeom prst="rect">
            <a:avLst/>
          </a:prstGeom>
        </p:spPr>
        <p:txBody>
          <a:bodyPr anchorCtr="0" anchor="t" bIns="424400" lIns="424400" spcFirstLastPara="1" rIns="424400" wrap="square" tIns="4244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27111865" y="33160653"/>
            <a:ext cx="1755600" cy="27990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997440" y="3950933"/>
            <a:ext cx="8985600" cy="5373900"/>
          </a:xfrm>
          <a:prstGeom prst="rect">
            <a:avLst/>
          </a:prstGeom>
        </p:spPr>
        <p:txBody>
          <a:bodyPr anchorCtr="0" anchor="b" bIns="424400" lIns="424400" spcFirstLastPara="1" rIns="424400" wrap="square" tIns="4244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1pPr>
            <a:lvl2pPr lvl="1"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2pPr>
            <a:lvl3pPr lvl="2"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3pPr>
            <a:lvl4pPr lvl="3"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4pPr>
            <a:lvl5pPr lvl="4"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5pPr>
            <a:lvl6pPr lvl="5"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6pPr>
            <a:lvl7pPr lvl="6"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7pPr>
            <a:lvl8pPr lvl="7"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8pPr>
            <a:lvl9pPr lvl="8"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997440" y="9881600"/>
            <a:ext cx="8985600" cy="22608900"/>
          </a:xfrm>
          <a:prstGeom prst="rect">
            <a:avLst/>
          </a:prstGeom>
        </p:spPr>
        <p:txBody>
          <a:bodyPr anchorCtr="0" anchor="t" bIns="424400" lIns="424400" spcFirstLastPara="1" rIns="424400" wrap="square" tIns="424400">
            <a:normAutofit/>
          </a:bodyPr>
          <a:lstStyle>
            <a:lvl1pPr indent="-584200" lvl="0" marL="457200">
              <a:spcBef>
                <a:spcPts val="0"/>
              </a:spcBef>
              <a:spcAft>
                <a:spcPts val="0"/>
              </a:spcAft>
              <a:buSzPts val="5600"/>
              <a:buChar char="●"/>
              <a:defRPr sz="5600"/>
            </a:lvl1pPr>
            <a:lvl2pPr indent="-584200" lvl="1" marL="914400"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2pPr>
            <a:lvl3pPr indent="-584200" lvl="2" marL="1371600"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3pPr>
            <a:lvl4pPr indent="-584200" lvl="3" marL="1828800">
              <a:spcBef>
                <a:spcPts val="0"/>
              </a:spcBef>
              <a:spcAft>
                <a:spcPts val="0"/>
              </a:spcAft>
              <a:buSzPts val="5600"/>
              <a:buChar char="●"/>
              <a:defRPr sz="5600"/>
            </a:lvl4pPr>
            <a:lvl5pPr indent="-584200" lvl="4" marL="2286000"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5pPr>
            <a:lvl6pPr indent="-584200" lvl="5" marL="2743200"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6pPr>
            <a:lvl7pPr indent="-584200" lvl="6" marL="3200400">
              <a:spcBef>
                <a:spcPts val="0"/>
              </a:spcBef>
              <a:spcAft>
                <a:spcPts val="0"/>
              </a:spcAft>
              <a:buSzPts val="5600"/>
              <a:buChar char="●"/>
              <a:defRPr sz="5600"/>
            </a:lvl7pPr>
            <a:lvl8pPr indent="-584200" lvl="7" marL="3657600"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8pPr>
            <a:lvl9pPr indent="-584200" lvl="8" marL="4114800"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27111865" y="33160653"/>
            <a:ext cx="1755600" cy="27990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1568800" y="3201067"/>
            <a:ext cx="20377200" cy="290901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1pPr>
            <a:lvl2pPr lvl="1"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2pPr>
            <a:lvl3pPr lvl="2"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3pPr>
            <a:lvl4pPr lvl="3"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4pPr>
            <a:lvl5pPr lvl="4"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5pPr>
            <a:lvl6pPr lvl="5"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6pPr>
            <a:lvl7pPr lvl="6"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7pPr>
            <a:lvl8pPr lvl="7"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8pPr>
            <a:lvl9pPr lvl="8"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27111865" y="33160653"/>
            <a:ext cx="1755600" cy="27990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4630400" y="-889"/>
            <a:ext cx="14630400" cy="36576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24400" lIns="424400" spcFirstLastPara="1" rIns="424400" wrap="square" tIns="4244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849600" y="8769244"/>
            <a:ext cx="12944400" cy="10540800"/>
          </a:xfrm>
          <a:prstGeom prst="rect">
            <a:avLst/>
          </a:prstGeom>
        </p:spPr>
        <p:txBody>
          <a:bodyPr anchorCtr="0" anchor="b" bIns="424400" lIns="424400" spcFirstLastPara="1" rIns="424400" wrap="square" tIns="4244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9500"/>
              <a:buNone/>
              <a:defRPr sz="19500"/>
            </a:lvl1pPr>
            <a:lvl2pPr lvl="1" algn="ctr">
              <a:spcBef>
                <a:spcPts val="0"/>
              </a:spcBef>
              <a:spcAft>
                <a:spcPts val="0"/>
              </a:spcAft>
              <a:buSzPts val="19500"/>
              <a:buNone/>
              <a:defRPr sz="19500"/>
            </a:lvl2pPr>
            <a:lvl3pPr lvl="2" algn="ctr">
              <a:spcBef>
                <a:spcPts val="0"/>
              </a:spcBef>
              <a:spcAft>
                <a:spcPts val="0"/>
              </a:spcAft>
              <a:buSzPts val="19500"/>
              <a:buNone/>
              <a:defRPr sz="19500"/>
            </a:lvl3pPr>
            <a:lvl4pPr lvl="3" algn="ctr">
              <a:spcBef>
                <a:spcPts val="0"/>
              </a:spcBef>
              <a:spcAft>
                <a:spcPts val="0"/>
              </a:spcAft>
              <a:buSzPts val="19500"/>
              <a:buNone/>
              <a:defRPr sz="19500"/>
            </a:lvl4pPr>
            <a:lvl5pPr lvl="4" algn="ctr">
              <a:spcBef>
                <a:spcPts val="0"/>
              </a:spcBef>
              <a:spcAft>
                <a:spcPts val="0"/>
              </a:spcAft>
              <a:buSzPts val="19500"/>
              <a:buNone/>
              <a:defRPr sz="19500"/>
            </a:lvl5pPr>
            <a:lvl6pPr lvl="5" algn="ctr">
              <a:spcBef>
                <a:spcPts val="0"/>
              </a:spcBef>
              <a:spcAft>
                <a:spcPts val="0"/>
              </a:spcAft>
              <a:buSzPts val="19500"/>
              <a:buNone/>
              <a:defRPr sz="19500"/>
            </a:lvl6pPr>
            <a:lvl7pPr lvl="6" algn="ctr">
              <a:spcBef>
                <a:spcPts val="0"/>
              </a:spcBef>
              <a:spcAft>
                <a:spcPts val="0"/>
              </a:spcAft>
              <a:buSzPts val="19500"/>
              <a:buNone/>
              <a:defRPr sz="19500"/>
            </a:lvl7pPr>
            <a:lvl8pPr lvl="7" algn="ctr">
              <a:spcBef>
                <a:spcPts val="0"/>
              </a:spcBef>
              <a:spcAft>
                <a:spcPts val="0"/>
              </a:spcAft>
              <a:buSzPts val="19500"/>
              <a:buNone/>
              <a:defRPr sz="19500"/>
            </a:lvl8pPr>
            <a:lvl9pPr lvl="8" algn="ctr">
              <a:spcBef>
                <a:spcPts val="0"/>
              </a:spcBef>
              <a:spcAft>
                <a:spcPts val="0"/>
              </a:spcAft>
              <a:buSzPts val="19500"/>
              <a:buNone/>
              <a:defRPr sz="195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849600" y="19932978"/>
            <a:ext cx="12944400" cy="8783100"/>
          </a:xfrm>
          <a:prstGeom prst="rect">
            <a:avLst/>
          </a:prstGeom>
        </p:spPr>
        <p:txBody>
          <a:bodyPr anchorCtr="0" anchor="t" bIns="424400" lIns="424400" spcFirstLastPara="1" rIns="424400" wrap="square" tIns="4244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15806400" y="5148978"/>
            <a:ext cx="12278400" cy="262764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indent="-762000" lvl="0" marL="457200">
              <a:spcBef>
                <a:spcPts val="0"/>
              </a:spcBef>
              <a:spcAft>
                <a:spcPts val="0"/>
              </a:spcAft>
              <a:buSzPts val="8400"/>
              <a:buChar char="●"/>
              <a:defRPr/>
            </a:lvl1pPr>
            <a:lvl2pPr indent="-641350" lvl="1" marL="914400">
              <a:spcBef>
                <a:spcPts val="0"/>
              </a:spcBef>
              <a:spcAft>
                <a:spcPts val="0"/>
              </a:spcAft>
              <a:buSzPts val="6500"/>
              <a:buChar char="○"/>
              <a:defRPr/>
            </a:lvl2pPr>
            <a:lvl3pPr indent="-641350" lvl="2" marL="1371600">
              <a:spcBef>
                <a:spcPts val="0"/>
              </a:spcBef>
              <a:spcAft>
                <a:spcPts val="0"/>
              </a:spcAft>
              <a:buSzPts val="6500"/>
              <a:buChar char="■"/>
              <a:defRPr/>
            </a:lvl3pPr>
            <a:lvl4pPr indent="-641350" lvl="3" marL="1828800">
              <a:spcBef>
                <a:spcPts val="0"/>
              </a:spcBef>
              <a:spcAft>
                <a:spcPts val="0"/>
              </a:spcAft>
              <a:buSzPts val="6500"/>
              <a:buChar char="●"/>
              <a:defRPr/>
            </a:lvl4pPr>
            <a:lvl5pPr indent="-641350" lvl="4" marL="2286000">
              <a:spcBef>
                <a:spcPts val="0"/>
              </a:spcBef>
              <a:spcAft>
                <a:spcPts val="0"/>
              </a:spcAft>
              <a:buSzPts val="6500"/>
              <a:buChar char="○"/>
              <a:defRPr/>
            </a:lvl5pPr>
            <a:lvl6pPr indent="-641350" lvl="5" marL="2743200">
              <a:spcBef>
                <a:spcPts val="0"/>
              </a:spcBef>
              <a:spcAft>
                <a:spcPts val="0"/>
              </a:spcAft>
              <a:buSzPts val="6500"/>
              <a:buChar char="■"/>
              <a:defRPr/>
            </a:lvl6pPr>
            <a:lvl7pPr indent="-641350" lvl="6" marL="3200400">
              <a:spcBef>
                <a:spcPts val="0"/>
              </a:spcBef>
              <a:spcAft>
                <a:spcPts val="0"/>
              </a:spcAft>
              <a:buSzPts val="6500"/>
              <a:buChar char="●"/>
              <a:defRPr/>
            </a:lvl7pPr>
            <a:lvl8pPr indent="-641350" lvl="7" marL="3657600">
              <a:spcBef>
                <a:spcPts val="0"/>
              </a:spcBef>
              <a:spcAft>
                <a:spcPts val="0"/>
              </a:spcAft>
              <a:buSzPts val="6500"/>
              <a:buChar char="○"/>
              <a:defRPr/>
            </a:lvl8pPr>
            <a:lvl9pPr indent="-641350" lvl="8" marL="4114800">
              <a:spcBef>
                <a:spcPts val="0"/>
              </a:spcBef>
              <a:spcAft>
                <a:spcPts val="0"/>
              </a:spcAft>
              <a:buSzPts val="65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27111865" y="33160653"/>
            <a:ext cx="1755600" cy="27990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997440" y="30084089"/>
            <a:ext cx="19196400" cy="43029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4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27111865" y="33160653"/>
            <a:ext cx="1755600" cy="27990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997440" y="3164622"/>
            <a:ext cx="27266100" cy="40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24400" lIns="424400" spcFirstLastPara="1" rIns="424400" wrap="square" tIns="4244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0"/>
              <a:buNone/>
              <a:defRPr sz="13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0"/>
              <a:buNone/>
              <a:defRPr sz="130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0"/>
              <a:buNone/>
              <a:defRPr sz="130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0"/>
              <a:buNone/>
              <a:defRPr sz="130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0"/>
              <a:buNone/>
              <a:defRPr sz="130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0"/>
              <a:buNone/>
              <a:defRPr sz="130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0"/>
              <a:buNone/>
              <a:defRPr sz="130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0"/>
              <a:buNone/>
              <a:defRPr sz="130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0"/>
              <a:buNone/>
              <a:defRPr sz="13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997440" y="8195378"/>
            <a:ext cx="27266100" cy="2429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24400" lIns="424400" spcFirstLastPara="1" rIns="424400" wrap="square" tIns="424400">
            <a:normAutofit/>
          </a:bodyPr>
          <a:lstStyle>
            <a:lvl1pPr indent="-7620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400"/>
              <a:buChar char="●"/>
              <a:defRPr sz="8400">
                <a:solidFill>
                  <a:schemeClr val="dk2"/>
                </a:solidFill>
              </a:defRPr>
            </a:lvl1pPr>
            <a:lvl2pPr indent="-6413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500"/>
              <a:buChar char="○"/>
              <a:defRPr sz="6500">
                <a:solidFill>
                  <a:schemeClr val="dk2"/>
                </a:solidFill>
              </a:defRPr>
            </a:lvl2pPr>
            <a:lvl3pPr indent="-6413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500"/>
              <a:buChar char="■"/>
              <a:defRPr sz="6500">
                <a:solidFill>
                  <a:schemeClr val="dk2"/>
                </a:solidFill>
              </a:defRPr>
            </a:lvl3pPr>
            <a:lvl4pPr indent="-6413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500"/>
              <a:buChar char="●"/>
              <a:defRPr sz="6500">
                <a:solidFill>
                  <a:schemeClr val="dk2"/>
                </a:solidFill>
              </a:defRPr>
            </a:lvl4pPr>
            <a:lvl5pPr indent="-6413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500"/>
              <a:buChar char="○"/>
              <a:defRPr sz="6500">
                <a:solidFill>
                  <a:schemeClr val="dk2"/>
                </a:solidFill>
              </a:defRPr>
            </a:lvl5pPr>
            <a:lvl6pPr indent="-6413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500"/>
              <a:buChar char="■"/>
              <a:defRPr sz="6500">
                <a:solidFill>
                  <a:schemeClr val="dk2"/>
                </a:solidFill>
              </a:defRPr>
            </a:lvl6pPr>
            <a:lvl7pPr indent="-6413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500"/>
              <a:buChar char="●"/>
              <a:defRPr sz="6500">
                <a:solidFill>
                  <a:schemeClr val="dk2"/>
                </a:solidFill>
              </a:defRPr>
            </a:lvl7pPr>
            <a:lvl8pPr indent="-6413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500"/>
              <a:buChar char="○"/>
              <a:defRPr sz="6500">
                <a:solidFill>
                  <a:schemeClr val="dk2"/>
                </a:solidFill>
              </a:defRPr>
            </a:lvl8pPr>
            <a:lvl9pPr indent="-6413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500"/>
              <a:buChar char="■"/>
              <a:defRPr sz="65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27111865" y="33160653"/>
            <a:ext cx="1755600" cy="279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24400" lIns="424400" spcFirstLastPara="1" rIns="424400" wrap="square" tIns="424400">
            <a:normAutofit/>
          </a:bodyPr>
          <a:lstStyle>
            <a:lvl1pPr lvl="0" algn="r">
              <a:buNone/>
              <a:defRPr sz="4600">
                <a:solidFill>
                  <a:schemeClr val="dk2"/>
                </a:solidFill>
              </a:defRPr>
            </a:lvl1pPr>
            <a:lvl2pPr lvl="1" algn="r">
              <a:buNone/>
              <a:defRPr sz="4600">
                <a:solidFill>
                  <a:schemeClr val="dk2"/>
                </a:solidFill>
              </a:defRPr>
            </a:lvl2pPr>
            <a:lvl3pPr lvl="2" algn="r">
              <a:buNone/>
              <a:defRPr sz="4600">
                <a:solidFill>
                  <a:schemeClr val="dk2"/>
                </a:solidFill>
              </a:defRPr>
            </a:lvl3pPr>
            <a:lvl4pPr lvl="3" algn="r">
              <a:buNone/>
              <a:defRPr sz="4600">
                <a:solidFill>
                  <a:schemeClr val="dk2"/>
                </a:solidFill>
              </a:defRPr>
            </a:lvl4pPr>
            <a:lvl5pPr lvl="4" algn="r">
              <a:buNone/>
              <a:defRPr sz="4600">
                <a:solidFill>
                  <a:schemeClr val="dk2"/>
                </a:solidFill>
              </a:defRPr>
            </a:lvl5pPr>
            <a:lvl6pPr lvl="5" algn="r">
              <a:buNone/>
              <a:defRPr sz="4600">
                <a:solidFill>
                  <a:schemeClr val="dk2"/>
                </a:solidFill>
              </a:defRPr>
            </a:lvl6pPr>
            <a:lvl7pPr lvl="6" algn="r">
              <a:buNone/>
              <a:defRPr sz="4600">
                <a:solidFill>
                  <a:schemeClr val="dk2"/>
                </a:solidFill>
              </a:defRPr>
            </a:lvl7pPr>
            <a:lvl8pPr lvl="7" algn="r">
              <a:buNone/>
              <a:defRPr sz="4600">
                <a:solidFill>
                  <a:schemeClr val="dk2"/>
                </a:solidFill>
              </a:defRPr>
            </a:lvl8pPr>
            <a:lvl9pPr lvl="8" algn="r">
              <a:buNone/>
              <a:defRPr sz="46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5477333" y="1157813"/>
            <a:ext cx="18306000" cy="899700"/>
          </a:xfrm>
          <a:prstGeom prst="rect">
            <a:avLst/>
          </a:prstGeom>
          <a:noFill/>
          <a:ln>
            <a:noFill/>
          </a:ln>
        </p:spPr>
        <p:txBody>
          <a:bodyPr anchorCtr="0" anchor="t" bIns="79575" lIns="79575" spcFirstLastPara="1" rIns="79575" wrap="square" tIns="7957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sz="4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