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0" cx="29260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1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04" y="685800"/>
            <a:ext cx="27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04" y="685800"/>
            <a:ext cx="27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97467" y="5294756"/>
            <a:ext cx="27266100" cy="145962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97440" y="20153778"/>
            <a:ext cx="27266100" cy="56364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97440" y="7865778"/>
            <a:ext cx="27266100" cy="13962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97440" y="22415822"/>
            <a:ext cx="27266100" cy="92499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97440" y="15294933"/>
            <a:ext cx="27266100" cy="59859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97440" y="8195378"/>
            <a:ext cx="272661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97440" y="8195378"/>
            <a:ext cx="127998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463680" y="8195378"/>
            <a:ext cx="127998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97440" y="3950933"/>
            <a:ext cx="8985600" cy="5373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97440" y="9881600"/>
            <a:ext cx="8985600" cy="226089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568800" y="3201067"/>
            <a:ext cx="20377200" cy="29090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630400" y="-889"/>
            <a:ext cx="14630400" cy="365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4400" lIns="424400" spcFirstLastPara="1" rIns="424400" wrap="square" tIns="424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49600" y="8769244"/>
            <a:ext cx="12944400" cy="105408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49600" y="19932978"/>
            <a:ext cx="12944400" cy="87831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5806400" y="5148978"/>
            <a:ext cx="12278400" cy="262764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97440" y="30084089"/>
            <a:ext cx="19196400" cy="43029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97440" y="8195378"/>
            <a:ext cx="27266100" cy="24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1pPr>
            <a:lvl2pPr indent="-641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2pPr>
            <a:lvl3pPr indent="-641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3pPr>
            <a:lvl4pPr indent="-641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4pPr>
            <a:lvl5pPr indent="-641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5pPr>
            <a:lvl6pPr indent="-641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6pPr>
            <a:lvl7pPr indent="-641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7pPr>
            <a:lvl8pPr indent="-641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8pPr>
            <a:lvl9pPr indent="-641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r">
              <a:buNone/>
              <a:defRPr sz="4600">
                <a:solidFill>
                  <a:schemeClr val="dk2"/>
                </a:solidFill>
              </a:defRPr>
            </a:lvl1pPr>
            <a:lvl2pPr lvl="1" algn="r">
              <a:buNone/>
              <a:defRPr sz="4600">
                <a:solidFill>
                  <a:schemeClr val="dk2"/>
                </a:solidFill>
              </a:defRPr>
            </a:lvl2pPr>
            <a:lvl3pPr lvl="2" algn="r">
              <a:buNone/>
              <a:defRPr sz="4600">
                <a:solidFill>
                  <a:schemeClr val="dk2"/>
                </a:solidFill>
              </a:defRPr>
            </a:lvl3pPr>
            <a:lvl4pPr lvl="3" algn="r">
              <a:buNone/>
              <a:defRPr sz="4600">
                <a:solidFill>
                  <a:schemeClr val="dk2"/>
                </a:solidFill>
              </a:defRPr>
            </a:lvl4pPr>
            <a:lvl5pPr lvl="4" algn="r">
              <a:buNone/>
              <a:defRPr sz="4600">
                <a:solidFill>
                  <a:schemeClr val="dk2"/>
                </a:solidFill>
              </a:defRPr>
            </a:lvl5pPr>
            <a:lvl6pPr lvl="5" algn="r">
              <a:buNone/>
              <a:defRPr sz="4600">
                <a:solidFill>
                  <a:schemeClr val="dk2"/>
                </a:solidFill>
              </a:defRPr>
            </a:lvl6pPr>
            <a:lvl7pPr lvl="6" algn="r">
              <a:buNone/>
              <a:defRPr sz="4600">
                <a:solidFill>
                  <a:schemeClr val="dk2"/>
                </a:solidFill>
              </a:defRPr>
            </a:lvl7pPr>
            <a:lvl8pPr lvl="7" algn="r">
              <a:buNone/>
              <a:defRPr sz="4600">
                <a:solidFill>
                  <a:schemeClr val="dk2"/>
                </a:solidFill>
              </a:defRPr>
            </a:lvl8pPr>
            <a:lvl9pPr lvl="8" algn="r">
              <a:buNone/>
              <a:defRPr sz="4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77333" y="1157813"/>
            <a:ext cx="183060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