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8404800" cx="2743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23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23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78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78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935125" y="5559493"/>
            <a:ext cx="25562100" cy="153261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935100" y="21161467"/>
            <a:ext cx="25562100" cy="59181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935100" y="8259067"/>
            <a:ext cx="25562100" cy="146610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935100" y="23536613"/>
            <a:ext cx="25562100" cy="9712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 algn="ctr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 algn="ctr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935100" y="16059680"/>
            <a:ext cx="25562100" cy="62853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935100" y="8605147"/>
            <a:ext cx="25562100" cy="255090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935100" y="8605147"/>
            <a:ext cx="11999700" cy="255090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641350" lvl="0" marL="457200">
              <a:spcBef>
                <a:spcPts val="0"/>
              </a:spcBef>
              <a:spcAft>
                <a:spcPts val="0"/>
              </a:spcAft>
              <a:buSzPts val="6500"/>
              <a:buChar char="●"/>
              <a:defRPr sz="65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4497200" y="8605147"/>
            <a:ext cx="11999700" cy="255090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641350" lvl="0" marL="457200">
              <a:spcBef>
                <a:spcPts val="0"/>
              </a:spcBef>
              <a:spcAft>
                <a:spcPts val="0"/>
              </a:spcAft>
              <a:buSzPts val="6500"/>
              <a:buChar char="●"/>
              <a:defRPr sz="65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935100" y="4148480"/>
            <a:ext cx="8424000" cy="56427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1pPr>
            <a:lvl2pPr lvl="1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2pPr>
            <a:lvl3pPr lvl="2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3pPr>
            <a:lvl4pPr lvl="3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4pPr>
            <a:lvl5pPr lvl="4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5pPr>
            <a:lvl6pPr lvl="5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6pPr>
            <a:lvl7pPr lvl="6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7pPr>
            <a:lvl8pPr lvl="7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8pPr>
            <a:lvl9pPr lvl="8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935100" y="10375680"/>
            <a:ext cx="8424000" cy="237393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584200" lvl="0" marL="4572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470750" y="3361120"/>
            <a:ext cx="19103700" cy="305445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1pPr>
            <a:lvl2pPr lvl="1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2pPr>
            <a:lvl3pPr lvl="2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3pPr>
            <a:lvl4pPr lvl="3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4pPr>
            <a:lvl5pPr lvl="4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5pPr>
            <a:lvl6pPr lvl="5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6pPr>
            <a:lvl7pPr lvl="6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7pPr>
            <a:lvl8pPr lvl="7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8pPr>
            <a:lvl9pPr lvl="8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3716000" y="-933"/>
            <a:ext cx="13716000" cy="3840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24400" lIns="424400" spcFirstLastPara="1" rIns="424400" wrap="square" tIns="424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796500" y="9207707"/>
            <a:ext cx="12135300" cy="110679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796500" y="20929627"/>
            <a:ext cx="12135300" cy="92223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4818500" y="5406427"/>
            <a:ext cx="11511000" cy="27590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indent="-762000" lvl="0" marL="457200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935100" y="31588293"/>
            <a:ext cx="17996700" cy="4518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5100" y="8605147"/>
            <a:ext cx="25562100" cy="255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●"/>
              <a:defRPr sz="8400">
                <a:solidFill>
                  <a:schemeClr val="dk2"/>
                </a:solidFill>
              </a:defRPr>
            </a:lvl1pPr>
            <a:lvl2pPr indent="-641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2pPr>
            <a:lvl3pPr indent="-641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3pPr>
            <a:lvl4pPr indent="-641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●"/>
              <a:defRPr sz="6500">
                <a:solidFill>
                  <a:schemeClr val="dk2"/>
                </a:solidFill>
              </a:defRPr>
            </a:lvl4pPr>
            <a:lvl5pPr indent="-641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5pPr>
            <a:lvl6pPr indent="-641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6pPr>
            <a:lvl7pPr indent="-641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●"/>
              <a:defRPr sz="6500">
                <a:solidFill>
                  <a:schemeClr val="dk2"/>
                </a:solidFill>
              </a:defRPr>
            </a:lvl7pPr>
            <a:lvl8pPr indent="-641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8pPr>
            <a:lvl9pPr indent="-641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 algn="r">
              <a:buNone/>
              <a:defRPr sz="4600">
                <a:solidFill>
                  <a:schemeClr val="dk2"/>
                </a:solidFill>
              </a:defRPr>
            </a:lvl1pPr>
            <a:lvl2pPr lvl="1" algn="r">
              <a:buNone/>
              <a:defRPr sz="4600">
                <a:solidFill>
                  <a:schemeClr val="dk2"/>
                </a:solidFill>
              </a:defRPr>
            </a:lvl2pPr>
            <a:lvl3pPr lvl="2" algn="r">
              <a:buNone/>
              <a:defRPr sz="4600">
                <a:solidFill>
                  <a:schemeClr val="dk2"/>
                </a:solidFill>
              </a:defRPr>
            </a:lvl3pPr>
            <a:lvl4pPr lvl="3" algn="r">
              <a:buNone/>
              <a:defRPr sz="4600">
                <a:solidFill>
                  <a:schemeClr val="dk2"/>
                </a:solidFill>
              </a:defRPr>
            </a:lvl4pPr>
            <a:lvl5pPr lvl="4" algn="r">
              <a:buNone/>
              <a:defRPr sz="4600">
                <a:solidFill>
                  <a:schemeClr val="dk2"/>
                </a:solidFill>
              </a:defRPr>
            </a:lvl5pPr>
            <a:lvl6pPr lvl="5" algn="r">
              <a:buNone/>
              <a:defRPr sz="4600">
                <a:solidFill>
                  <a:schemeClr val="dk2"/>
                </a:solidFill>
              </a:defRPr>
            </a:lvl6pPr>
            <a:lvl7pPr lvl="6" algn="r">
              <a:buNone/>
              <a:defRPr sz="4600">
                <a:solidFill>
                  <a:schemeClr val="dk2"/>
                </a:solidFill>
              </a:defRPr>
            </a:lvl7pPr>
            <a:lvl8pPr lvl="7" algn="r">
              <a:buNone/>
              <a:defRPr sz="4600">
                <a:solidFill>
                  <a:schemeClr val="dk2"/>
                </a:solidFill>
              </a:defRPr>
            </a:lvl8pPr>
            <a:lvl9pPr lvl="8" algn="r">
              <a:buNone/>
              <a:defRPr sz="4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800100"/>
            <a:ext cx="3686230" cy="368623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2860000" y="800100"/>
            <a:ext cx="3931800" cy="41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79575" lIns="79575" spcFirstLastPara="1" rIns="79575" wrap="square" tIns="79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chemeClr val="dk2"/>
                </a:solidFill>
              </a:rPr>
              <a:t>Insert additional logo here (optional). </a:t>
            </a:r>
            <a:endParaRPr sz="42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011583" y="1882453"/>
            <a:ext cx="6096000" cy="14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79575" lIns="79575" spcFirstLastPara="1" rIns="79575" wrap="square" tIns="79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4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135000" y="1215700"/>
            <a:ext cx="172755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79575" lIns="79575" spcFirstLastPara="1" rIns="79575" wrap="square" tIns="7957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" sz="9600">
                <a:solidFill>
                  <a:schemeClr val="dk2"/>
                </a:solidFill>
              </a:rPr>
              <a:t>Project Title</a:t>
            </a:r>
            <a:endParaRPr b="1" sz="96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" sz="4800">
                <a:solidFill>
                  <a:schemeClr val="dk2"/>
                </a:solidFill>
              </a:rPr>
              <a:t>Researcher Name(s) and Affiliation(s)</a:t>
            </a:r>
            <a:endParaRPr sz="4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