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9260800" cx="3657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56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6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86184" y="685800"/>
            <a:ext cx="42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86184" y="685800"/>
            <a:ext cx="42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46833" y="4235804"/>
            <a:ext cx="34082400" cy="116772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46800" y="16123022"/>
            <a:ext cx="34082400" cy="45090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46800" y="6292622"/>
            <a:ext cx="34082400" cy="111702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46800" y="17932658"/>
            <a:ext cx="34082400" cy="74001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 algn="ctr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46800" y="12235947"/>
            <a:ext cx="34082400" cy="47889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46800" y="2531698"/>
            <a:ext cx="34082400" cy="32580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46800" y="6556302"/>
            <a:ext cx="34082400" cy="194355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46800" y="2531698"/>
            <a:ext cx="34082400" cy="32580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46800" y="6556302"/>
            <a:ext cx="15999600" cy="194355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329600" y="6556302"/>
            <a:ext cx="15999600" cy="194355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46800" y="2531698"/>
            <a:ext cx="34082400" cy="32580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46800" y="3160747"/>
            <a:ext cx="11232000" cy="42993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1pPr>
            <a:lvl2pPr lvl="1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2pPr>
            <a:lvl3pPr lvl="2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3pPr>
            <a:lvl4pPr lvl="3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4pPr>
            <a:lvl5pPr lvl="4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5pPr>
            <a:lvl6pPr lvl="5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6pPr>
            <a:lvl7pPr lvl="6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7pPr>
            <a:lvl8pPr lvl="7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8pPr>
            <a:lvl9pPr lvl="8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46800" y="7905280"/>
            <a:ext cx="11232000" cy="18087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577850" lvl="0" marL="4572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61000" y="2560853"/>
            <a:ext cx="25471200" cy="232719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1pPr>
            <a:lvl2pPr lvl="1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2pPr>
            <a:lvl3pPr lvl="2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3pPr>
            <a:lvl4pPr lvl="3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4pPr>
            <a:lvl5pPr lvl="4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5pPr>
            <a:lvl6pPr lvl="5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6pPr>
            <a:lvl7pPr lvl="6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7pPr>
            <a:lvl8pPr lvl="7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8pPr>
            <a:lvl9pPr lvl="8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288000" y="-711"/>
            <a:ext cx="18288000" cy="2926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15375" lIns="415375" spcFirstLastPara="1" rIns="415375" wrap="square" tIns="415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62000" y="7015396"/>
            <a:ext cx="16180800" cy="84324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62000" y="15946382"/>
            <a:ext cx="16180800" cy="7026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758000" y="4119182"/>
            <a:ext cx="15348000" cy="210210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46800" y="24067271"/>
            <a:ext cx="23995200" cy="34425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46800" y="2531698"/>
            <a:ext cx="340824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46800" y="6556302"/>
            <a:ext cx="34082400" cy="194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Char char="●"/>
              <a:defRPr sz="8200">
                <a:solidFill>
                  <a:schemeClr val="dk2"/>
                </a:solidFill>
              </a:defRPr>
            </a:lvl1pPr>
            <a:lvl2pPr indent="-6350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2pPr>
            <a:lvl3pPr indent="-6350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3pPr>
            <a:lvl4pPr indent="-6350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4pPr>
            <a:lvl5pPr indent="-6350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5pPr>
            <a:lvl6pPr indent="-6350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6pPr>
            <a:lvl7pPr indent="-6350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7pPr>
            <a:lvl8pPr indent="-6350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8pPr>
            <a:lvl9pPr indent="-6350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 algn="r">
              <a:buNone/>
              <a:defRPr sz="4500">
                <a:solidFill>
                  <a:schemeClr val="dk2"/>
                </a:solidFill>
              </a:defRPr>
            </a:lvl1pPr>
            <a:lvl2pPr lvl="1" algn="r">
              <a:buNone/>
              <a:defRPr sz="4500">
                <a:solidFill>
                  <a:schemeClr val="dk2"/>
                </a:solidFill>
              </a:defRPr>
            </a:lvl2pPr>
            <a:lvl3pPr lvl="2" algn="r">
              <a:buNone/>
              <a:defRPr sz="4500">
                <a:solidFill>
                  <a:schemeClr val="dk2"/>
                </a:solidFill>
              </a:defRPr>
            </a:lvl3pPr>
            <a:lvl4pPr lvl="3" algn="r">
              <a:buNone/>
              <a:defRPr sz="4500">
                <a:solidFill>
                  <a:schemeClr val="dk2"/>
                </a:solidFill>
              </a:defRPr>
            </a:lvl4pPr>
            <a:lvl5pPr lvl="4" algn="r">
              <a:buNone/>
              <a:defRPr sz="4500">
                <a:solidFill>
                  <a:schemeClr val="dk2"/>
                </a:solidFill>
              </a:defRPr>
            </a:lvl5pPr>
            <a:lvl6pPr lvl="5" algn="r">
              <a:buNone/>
              <a:defRPr sz="4500">
                <a:solidFill>
                  <a:schemeClr val="dk2"/>
                </a:solidFill>
              </a:defRPr>
            </a:lvl6pPr>
            <a:lvl7pPr lvl="6" algn="r">
              <a:buNone/>
              <a:defRPr sz="4500">
                <a:solidFill>
                  <a:schemeClr val="dk2"/>
                </a:solidFill>
              </a:defRPr>
            </a:lvl7pPr>
            <a:lvl8pPr lvl="7" algn="r">
              <a:buNone/>
              <a:defRPr sz="4500">
                <a:solidFill>
                  <a:schemeClr val="dk2"/>
                </a:solidFill>
              </a:defRPr>
            </a:lvl8pPr>
            <a:lvl9pPr lvl="8" algn="r">
              <a:buNone/>
              <a:defRPr sz="4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935750" y="1202667"/>
            <a:ext cx="26704500" cy="23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77875" lIns="77875" spcFirstLastPara="1" rIns="77875" wrap="square" tIns="778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chemeClr val="dk2"/>
                </a:solidFill>
              </a:rPr>
              <a:t>Project Title</a:t>
            </a:r>
            <a:endParaRPr b="1" sz="96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chemeClr val="dk2"/>
                </a:solidFill>
              </a:rPr>
              <a:t>Researcher Name(s) and Affiliation(s)</a:t>
            </a:r>
            <a:endParaRPr sz="4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00">
              <a:solidFill>
                <a:schemeClr val="dk2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812800"/>
            <a:ext cx="3931978" cy="393197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2004000" y="812800"/>
            <a:ext cx="3932100" cy="41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77875" lIns="77875" spcFirstLastPara="1" rIns="77875" wrap="square" tIns="778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>
                <a:solidFill>
                  <a:schemeClr val="dk2"/>
                </a:solidFill>
              </a:rPr>
              <a:t>Insert additional logo here (optional).</a:t>
            </a:r>
            <a:endParaRPr sz="4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