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27432000" cx="384048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5922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5922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029000" y="685800"/>
            <a:ext cx="48009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1029000" y="685800"/>
            <a:ext cx="48009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1309175" y="3971067"/>
            <a:ext cx="35786400" cy="10947300"/>
          </a:xfrm>
          <a:prstGeom prst="rect">
            <a:avLst/>
          </a:prstGeom>
        </p:spPr>
        <p:txBody>
          <a:bodyPr anchorCtr="0" anchor="b" bIns="415375" lIns="415375" spcFirstLastPara="1" rIns="415375" wrap="square" tIns="41537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3600"/>
              <a:buNone/>
              <a:defRPr sz="2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23600"/>
              <a:buNone/>
              <a:defRPr sz="2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23600"/>
              <a:buNone/>
              <a:defRPr sz="2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23600"/>
              <a:buNone/>
              <a:defRPr sz="2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23600"/>
              <a:buNone/>
              <a:defRPr sz="2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23600"/>
              <a:buNone/>
              <a:defRPr sz="2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23600"/>
              <a:buNone/>
              <a:defRPr sz="2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23600"/>
              <a:buNone/>
              <a:defRPr sz="2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23600"/>
              <a:buNone/>
              <a:defRPr sz="236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1309140" y="15115333"/>
            <a:ext cx="35786400" cy="4227300"/>
          </a:xfrm>
          <a:prstGeom prst="rect">
            <a:avLst/>
          </a:prstGeom>
        </p:spPr>
        <p:txBody>
          <a:bodyPr anchorCtr="0" anchor="t" bIns="415375" lIns="415375" spcFirstLastPara="1" rIns="415375" wrap="square" tIns="41537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700"/>
              <a:buNone/>
              <a:defRPr sz="12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700"/>
              <a:buNone/>
              <a:defRPr sz="12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700"/>
              <a:buNone/>
              <a:defRPr sz="12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700"/>
              <a:buNone/>
              <a:defRPr sz="12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700"/>
              <a:buNone/>
              <a:defRPr sz="12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700"/>
              <a:buNone/>
              <a:defRPr sz="12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700"/>
              <a:buNone/>
              <a:defRPr sz="12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700"/>
              <a:buNone/>
              <a:defRPr sz="12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700"/>
              <a:buNone/>
              <a:defRPr sz="127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35584323" y="24870490"/>
            <a:ext cx="2304600" cy="2099400"/>
          </a:xfrm>
          <a:prstGeom prst="rect">
            <a:avLst/>
          </a:prstGeom>
        </p:spPr>
        <p:txBody>
          <a:bodyPr anchorCtr="0" anchor="ctr" bIns="415375" lIns="415375" spcFirstLastPara="1" rIns="415375" wrap="square" tIns="4153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1309140" y="5899333"/>
            <a:ext cx="35786400" cy="10472100"/>
          </a:xfrm>
          <a:prstGeom prst="rect">
            <a:avLst/>
          </a:prstGeom>
        </p:spPr>
        <p:txBody>
          <a:bodyPr anchorCtr="0" anchor="b" bIns="415375" lIns="415375" spcFirstLastPara="1" rIns="415375" wrap="square" tIns="41537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4500"/>
              <a:buNone/>
              <a:defRPr sz="545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500"/>
              <a:buNone/>
              <a:defRPr sz="545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500"/>
              <a:buNone/>
              <a:defRPr sz="545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500"/>
              <a:buNone/>
              <a:defRPr sz="545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500"/>
              <a:buNone/>
              <a:defRPr sz="545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500"/>
              <a:buNone/>
              <a:defRPr sz="545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500"/>
              <a:buNone/>
              <a:defRPr sz="545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500"/>
              <a:buNone/>
              <a:defRPr sz="545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500"/>
              <a:buNone/>
              <a:defRPr sz="545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1309140" y="16811867"/>
            <a:ext cx="35786400" cy="6937500"/>
          </a:xfrm>
          <a:prstGeom prst="rect">
            <a:avLst/>
          </a:prstGeom>
        </p:spPr>
        <p:txBody>
          <a:bodyPr anchorCtr="0" anchor="t" bIns="415375" lIns="415375" spcFirstLastPara="1" rIns="415375" wrap="square" tIns="415375">
            <a:normAutofit/>
          </a:bodyPr>
          <a:lstStyle>
            <a:lvl1pPr indent="-749300" lvl="0" marL="457200" algn="ctr">
              <a:spcBef>
                <a:spcPts val="0"/>
              </a:spcBef>
              <a:spcAft>
                <a:spcPts val="0"/>
              </a:spcAft>
              <a:buSzPts val="8200"/>
              <a:buChar char="●"/>
              <a:defRPr/>
            </a:lvl1pPr>
            <a:lvl2pPr indent="-635000" lvl="1" marL="914400" algn="ctr">
              <a:spcBef>
                <a:spcPts val="0"/>
              </a:spcBef>
              <a:spcAft>
                <a:spcPts val="0"/>
              </a:spcAft>
              <a:buSzPts val="6400"/>
              <a:buChar char="○"/>
              <a:defRPr/>
            </a:lvl2pPr>
            <a:lvl3pPr indent="-635000" lvl="2" marL="1371600" algn="ctr">
              <a:spcBef>
                <a:spcPts val="0"/>
              </a:spcBef>
              <a:spcAft>
                <a:spcPts val="0"/>
              </a:spcAft>
              <a:buSzPts val="6400"/>
              <a:buChar char="■"/>
              <a:defRPr/>
            </a:lvl3pPr>
            <a:lvl4pPr indent="-635000" lvl="3" marL="1828800" algn="ctr">
              <a:spcBef>
                <a:spcPts val="0"/>
              </a:spcBef>
              <a:spcAft>
                <a:spcPts val="0"/>
              </a:spcAft>
              <a:buSzPts val="6400"/>
              <a:buChar char="●"/>
              <a:defRPr/>
            </a:lvl4pPr>
            <a:lvl5pPr indent="-635000" lvl="4" marL="2286000" algn="ctr">
              <a:spcBef>
                <a:spcPts val="0"/>
              </a:spcBef>
              <a:spcAft>
                <a:spcPts val="0"/>
              </a:spcAft>
              <a:buSzPts val="6400"/>
              <a:buChar char="○"/>
              <a:defRPr/>
            </a:lvl5pPr>
            <a:lvl6pPr indent="-635000" lvl="5" marL="2743200" algn="ctr">
              <a:spcBef>
                <a:spcPts val="0"/>
              </a:spcBef>
              <a:spcAft>
                <a:spcPts val="0"/>
              </a:spcAft>
              <a:buSzPts val="6400"/>
              <a:buChar char="■"/>
              <a:defRPr/>
            </a:lvl6pPr>
            <a:lvl7pPr indent="-635000" lvl="6" marL="3200400" algn="ctr">
              <a:spcBef>
                <a:spcPts val="0"/>
              </a:spcBef>
              <a:spcAft>
                <a:spcPts val="0"/>
              </a:spcAft>
              <a:buSzPts val="6400"/>
              <a:buChar char="●"/>
              <a:defRPr/>
            </a:lvl7pPr>
            <a:lvl8pPr indent="-635000" lvl="7" marL="3657600" algn="ctr">
              <a:spcBef>
                <a:spcPts val="0"/>
              </a:spcBef>
              <a:spcAft>
                <a:spcPts val="0"/>
              </a:spcAft>
              <a:buSzPts val="6400"/>
              <a:buChar char="○"/>
              <a:defRPr/>
            </a:lvl8pPr>
            <a:lvl9pPr indent="-635000" lvl="8" marL="4114800" algn="ctr">
              <a:spcBef>
                <a:spcPts val="0"/>
              </a:spcBef>
              <a:spcAft>
                <a:spcPts val="0"/>
              </a:spcAft>
              <a:buSzPts val="6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35584323" y="24870490"/>
            <a:ext cx="2304600" cy="2099400"/>
          </a:xfrm>
          <a:prstGeom prst="rect">
            <a:avLst/>
          </a:prstGeom>
        </p:spPr>
        <p:txBody>
          <a:bodyPr anchorCtr="0" anchor="ctr" bIns="415375" lIns="415375" spcFirstLastPara="1" rIns="415375" wrap="square" tIns="4153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35584323" y="24870490"/>
            <a:ext cx="2304600" cy="2099400"/>
          </a:xfrm>
          <a:prstGeom prst="rect">
            <a:avLst/>
          </a:prstGeom>
        </p:spPr>
        <p:txBody>
          <a:bodyPr anchorCtr="0" anchor="ctr" bIns="415375" lIns="415375" spcFirstLastPara="1" rIns="415375" wrap="square" tIns="4153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1309140" y="11471200"/>
            <a:ext cx="35786400" cy="4489500"/>
          </a:xfrm>
          <a:prstGeom prst="rect">
            <a:avLst/>
          </a:prstGeom>
        </p:spPr>
        <p:txBody>
          <a:bodyPr anchorCtr="0" anchor="ctr" bIns="415375" lIns="415375" spcFirstLastPara="1" rIns="415375" wrap="square" tIns="41537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6400"/>
              <a:buNone/>
              <a:defRPr sz="16400"/>
            </a:lvl1pPr>
            <a:lvl2pPr lvl="1" algn="ctr">
              <a:spcBef>
                <a:spcPts val="0"/>
              </a:spcBef>
              <a:spcAft>
                <a:spcPts val="0"/>
              </a:spcAft>
              <a:buSzPts val="16400"/>
              <a:buNone/>
              <a:defRPr sz="16400"/>
            </a:lvl2pPr>
            <a:lvl3pPr lvl="2" algn="ctr">
              <a:spcBef>
                <a:spcPts val="0"/>
              </a:spcBef>
              <a:spcAft>
                <a:spcPts val="0"/>
              </a:spcAft>
              <a:buSzPts val="16400"/>
              <a:buNone/>
              <a:defRPr sz="16400"/>
            </a:lvl3pPr>
            <a:lvl4pPr lvl="3" algn="ctr">
              <a:spcBef>
                <a:spcPts val="0"/>
              </a:spcBef>
              <a:spcAft>
                <a:spcPts val="0"/>
              </a:spcAft>
              <a:buSzPts val="16400"/>
              <a:buNone/>
              <a:defRPr sz="16400"/>
            </a:lvl4pPr>
            <a:lvl5pPr lvl="4" algn="ctr">
              <a:spcBef>
                <a:spcPts val="0"/>
              </a:spcBef>
              <a:spcAft>
                <a:spcPts val="0"/>
              </a:spcAft>
              <a:buSzPts val="16400"/>
              <a:buNone/>
              <a:defRPr sz="16400"/>
            </a:lvl5pPr>
            <a:lvl6pPr lvl="5" algn="ctr">
              <a:spcBef>
                <a:spcPts val="0"/>
              </a:spcBef>
              <a:spcAft>
                <a:spcPts val="0"/>
              </a:spcAft>
              <a:buSzPts val="16400"/>
              <a:buNone/>
              <a:defRPr sz="16400"/>
            </a:lvl6pPr>
            <a:lvl7pPr lvl="6" algn="ctr">
              <a:spcBef>
                <a:spcPts val="0"/>
              </a:spcBef>
              <a:spcAft>
                <a:spcPts val="0"/>
              </a:spcAft>
              <a:buSzPts val="16400"/>
              <a:buNone/>
              <a:defRPr sz="16400"/>
            </a:lvl7pPr>
            <a:lvl8pPr lvl="7" algn="ctr">
              <a:spcBef>
                <a:spcPts val="0"/>
              </a:spcBef>
              <a:spcAft>
                <a:spcPts val="0"/>
              </a:spcAft>
              <a:buSzPts val="16400"/>
              <a:buNone/>
              <a:defRPr sz="16400"/>
            </a:lvl8pPr>
            <a:lvl9pPr lvl="8" algn="ctr">
              <a:spcBef>
                <a:spcPts val="0"/>
              </a:spcBef>
              <a:spcAft>
                <a:spcPts val="0"/>
              </a:spcAft>
              <a:buSzPts val="16400"/>
              <a:buNone/>
              <a:defRPr sz="164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35584323" y="24870490"/>
            <a:ext cx="2304600" cy="2099400"/>
          </a:xfrm>
          <a:prstGeom prst="rect">
            <a:avLst/>
          </a:prstGeom>
        </p:spPr>
        <p:txBody>
          <a:bodyPr anchorCtr="0" anchor="ctr" bIns="415375" lIns="415375" spcFirstLastPara="1" rIns="415375" wrap="square" tIns="4153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1309140" y="2373467"/>
            <a:ext cx="35786400" cy="3054300"/>
          </a:xfrm>
          <a:prstGeom prst="rect">
            <a:avLst/>
          </a:prstGeom>
        </p:spPr>
        <p:txBody>
          <a:bodyPr anchorCtr="0" anchor="t" bIns="415375" lIns="415375" spcFirstLastPara="1" rIns="415375" wrap="square" tIns="4153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27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2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2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2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2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2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2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2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27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1309140" y="6146533"/>
            <a:ext cx="35786400" cy="18220800"/>
          </a:xfrm>
          <a:prstGeom prst="rect">
            <a:avLst/>
          </a:prstGeom>
        </p:spPr>
        <p:txBody>
          <a:bodyPr anchorCtr="0" anchor="t" bIns="415375" lIns="415375" spcFirstLastPara="1" rIns="415375" wrap="square" tIns="415375">
            <a:normAutofit/>
          </a:bodyPr>
          <a:lstStyle>
            <a:lvl1pPr indent="-749300" lvl="0" marL="457200">
              <a:spcBef>
                <a:spcPts val="0"/>
              </a:spcBef>
              <a:spcAft>
                <a:spcPts val="0"/>
              </a:spcAft>
              <a:buSzPts val="8200"/>
              <a:buChar char="●"/>
              <a:defRPr/>
            </a:lvl1pPr>
            <a:lvl2pPr indent="-635000" lvl="1" marL="914400">
              <a:spcBef>
                <a:spcPts val="0"/>
              </a:spcBef>
              <a:spcAft>
                <a:spcPts val="0"/>
              </a:spcAft>
              <a:buSzPts val="6400"/>
              <a:buChar char="○"/>
              <a:defRPr/>
            </a:lvl2pPr>
            <a:lvl3pPr indent="-635000" lvl="2" marL="1371600">
              <a:spcBef>
                <a:spcPts val="0"/>
              </a:spcBef>
              <a:spcAft>
                <a:spcPts val="0"/>
              </a:spcAft>
              <a:buSzPts val="6400"/>
              <a:buChar char="■"/>
              <a:defRPr/>
            </a:lvl3pPr>
            <a:lvl4pPr indent="-635000" lvl="3" marL="1828800">
              <a:spcBef>
                <a:spcPts val="0"/>
              </a:spcBef>
              <a:spcAft>
                <a:spcPts val="0"/>
              </a:spcAft>
              <a:buSzPts val="6400"/>
              <a:buChar char="●"/>
              <a:defRPr/>
            </a:lvl4pPr>
            <a:lvl5pPr indent="-635000" lvl="4" marL="2286000">
              <a:spcBef>
                <a:spcPts val="0"/>
              </a:spcBef>
              <a:spcAft>
                <a:spcPts val="0"/>
              </a:spcAft>
              <a:buSzPts val="6400"/>
              <a:buChar char="○"/>
              <a:defRPr/>
            </a:lvl5pPr>
            <a:lvl6pPr indent="-635000" lvl="5" marL="2743200">
              <a:spcBef>
                <a:spcPts val="0"/>
              </a:spcBef>
              <a:spcAft>
                <a:spcPts val="0"/>
              </a:spcAft>
              <a:buSzPts val="6400"/>
              <a:buChar char="■"/>
              <a:defRPr/>
            </a:lvl6pPr>
            <a:lvl7pPr indent="-635000" lvl="6" marL="3200400">
              <a:spcBef>
                <a:spcPts val="0"/>
              </a:spcBef>
              <a:spcAft>
                <a:spcPts val="0"/>
              </a:spcAft>
              <a:buSzPts val="6400"/>
              <a:buChar char="●"/>
              <a:defRPr/>
            </a:lvl7pPr>
            <a:lvl8pPr indent="-635000" lvl="7" marL="3657600">
              <a:spcBef>
                <a:spcPts val="0"/>
              </a:spcBef>
              <a:spcAft>
                <a:spcPts val="0"/>
              </a:spcAft>
              <a:buSzPts val="6400"/>
              <a:buChar char="○"/>
              <a:defRPr/>
            </a:lvl8pPr>
            <a:lvl9pPr indent="-635000" lvl="8" marL="4114800">
              <a:spcBef>
                <a:spcPts val="0"/>
              </a:spcBef>
              <a:spcAft>
                <a:spcPts val="0"/>
              </a:spcAft>
              <a:buSzPts val="6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35584323" y="24870490"/>
            <a:ext cx="2304600" cy="2099400"/>
          </a:xfrm>
          <a:prstGeom prst="rect">
            <a:avLst/>
          </a:prstGeom>
        </p:spPr>
        <p:txBody>
          <a:bodyPr anchorCtr="0" anchor="ctr" bIns="415375" lIns="415375" spcFirstLastPara="1" rIns="415375" wrap="square" tIns="4153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1309140" y="2373467"/>
            <a:ext cx="35786400" cy="3054300"/>
          </a:xfrm>
          <a:prstGeom prst="rect">
            <a:avLst/>
          </a:prstGeom>
        </p:spPr>
        <p:txBody>
          <a:bodyPr anchorCtr="0" anchor="t" bIns="415375" lIns="415375" spcFirstLastPara="1" rIns="415375" wrap="square" tIns="4153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27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2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2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2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2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2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2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2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27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1309140" y="6146533"/>
            <a:ext cx="16799700" cy="18220800"/>
          </a:xfrm>
          <a:prstGeom prst="rect">
            <a:avLst/>
          </a:prstGeom>
        </p:spPr>
        <p:txBody>
          <a:bodyPr anchorCtr="0" anchor="t" bIns="415375" lIns="415375" spcFirstLastPara="1" rIns="415375" wrap="square" tIns="415375">
            <a:normAutofit/>
          </a:bodyPr>
          <a:lstStyle>
            <a:lvl1pPr indent="-635000" lvl="0" marL="457200">
              <a:spcBef>
                <a:spcPts val="0"/>
              </a:spcBef>
              <a:spcAft>
                <a:spcPts val="0"/>
              </a:spcAft>
              <a:buSzPts val="6400"/>
              <a:buChar char="●"/>
              <a:defRPr sz="6400"/>
            </a:lvl1pPr>
            <a:lvl2pPr indent="-577850" lvl="1" marL="914400">
              <a:spcBef>
                <a:spcPts val="0"/>
              </a:spcBef>
              <a:spcAft>
                <a:spcPts val="0"/>
              </a:spcAft>
              <a:buSzPts val="5500"/>
              <a:buChar char="○"/>
              <a:defRPr sz="5500"/>
            </a:lvl2pPr>
            <a:lvl3pPr indent="-577850" lvl="2" marL="1371600">
              <a:spcBef>
                <a:spcPts val="0"/>
              </a:spcBef>
              <a:spcAft>
                <a:spcPts val="0"/>
              </a:spcAft>
              <a:buSzPts val="5500"/>
              <a:buChar char="■"/>
              <a:defRPr sz="5500"/>
            </a:lvl3pPr>
            <a:lvl4pPr indent="-577850" lvl="3" marL="1828800">
              <a:spcBef>
                <a:spcPts val="0"/>
              </a:spcBef>
              <a:spcAft>
                <a:spcPts val="0"/>
              </a:spcAft>
              <a:buSzPts val="5500"/>
              <a:buChar char="●"/>
              <a:defRPr sz="5500"/>
            </a:lvl4pPr>
            <a:lvl5pPr indent="-577850" lvl="4" marL="2286000">
              <a:spcBef>
                <a:spcPts val="0"/>
              </a:spcBef>
              <a:spcAft>
                <a:spcPts val="0"/>
              </a:spcAft>
              <a:buSzPts val="5500"/>
              <a:buChar char="○"/>
              <a:defRPr sz="5500"/>
            </a:lvl5pPr>
            <a:lvl6pPr indent="-577850" lvl="5" marL="2743200">
              <a:spcBef>
                <a:spcPts val="0"/>
              </a:spcBef>
              <a:spcAft>
                <a:spcPts val="0"/>
              </a:spcAft>
              <a:buSzPts val="5500"/>
              <a:buChar char="■"/>
              <a:defRPr sz="5500"/>
            </a:lvl6pPr>
            <a:lvl7pPr indent="-577850" lvl="6" marL="3200400">
              <a:spcBef>
                <a:spcPts val="0"/>
              </a:spcBef>
              <a:spcAft>
                <a:spcPts val="0"/>
              </a:spcAft>
              <a:buSzPts val="5500"/>
              <a:buChar char="●"/>
              <a:defRPr sz="5500"/>
            </a:lvl7pPr>
            <a:lvl8pPr indent="-577850" lvl="7" marL="3657600">
              <a:spcBef>
                <a:spcPts val="0"/>
              </a:spcBef>
              <a:spcAft>
                <a:spcPts val="0"/>
              </a:spcAft>
              <a:buSzPts val="5500"/>
              <a:buChar char="○"/>
              <a:defRPr sz="5500"/>
            </a:lvl8pPr>
            <a:lvl9pPr indent="-577850" lvl="8" marL="4114800">
              <a:spcBef>
                <a:spcPts val="0"/>
              </a:spcBef>
              <a:spcAft>
                <a:spcPts val="0"/>
              </a:spcAft>
              <a:buSzPts val="5500"/>
              <a:buChar char="■"/>
              <a:defRPr sz="55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20296080" y="6146533"/>
            <a:ext cx="16799700" cy="18220800"/>
          </a:xfrm>
          <a:prstGeom prst="rect">
            <a:avLst/>
          </a:prstGeom>
        </p:spPr>
        <p:txBody>
          <a:bodyPr anchorCtr="0" anchor="t" bIns="415375" lIns="415375" spcFirstLastPara="1" rIns="415375" wrap="square" tIns="415375">
            <a:normAutofit/>
          </a:bodyPr>
          <a:lstStyle>
            <a:lvl1pPr indent="-635000" lvl="0" marL="457200">
              <a:spcBef>
                <a:spcPts val="0"/>
              </a:spcBef>
              <a:spcAft>
                <a:spcPts val="0"/>
              </a:spcAft>
              <a:buSzPts val="6400"/>
              <a:buChar char="●"/>
              <a:defRPr sz="6400"/>
            </a:lvl1pPr>
            <a:lvl2pPr indent="-577850" lvl="1" marL="914400">
              <a:spcBef>
                <a:spcPts val="0"/>
              </a:spcBef>
              <a:spcAft>
                <a:spcPts val="0"/>
              </a:spcAft>
              <a:buSzPts val="5500"/>
              <a:buChar char="○"/>
              <a:defRPr sz="5500"/>
            </a:lvl2pPr>
            <a:lvl3pPr indent="-577850" lvl="2" marL="1371600">
              <a:spcBef>
                <a:spcPts val="0"/>
              </a:spcBef>
              <a:spcAft>
                <a:spcPts val="0"/>
              </a:spcAft>
              <a:buSzPts val="5500"/>
              <a:buChar char="■"/>
              <a:defRPr sz="5500"/>
            </a:lvl3pPr>
            <a:lvl4pPr indent="-577850" lvl="3" marL="1828800">
              <a:spcBef>
                <a:spcPts val="0"/>
              </a:spcBef>
              <a:spcAft>
                <a:spcPts val="0"/>
              </a:spcAft>
              <a:buSzPts val="5500"/>
              <a:buChar char="●"/>
              <a:defRPr sz="5500"/>
            </a:lvl4pPr>
            <a:lvl5pPr indent="-577850" lvl="4" marL="2286000">
              <a:spcBef>
                <a:spcPts val="0"/>
              </a:spcBef>
              <a:spcAft>
                <a:spcPts val="0"/>
              </a:spcAft>
              <a:buSzPts val="5500"/>
              <a:buChar char="○"/>
              <a:defRPr sz="5500"/>
            </a:lvl5pPr>
            <a:lvl6pPr indent="-577850" lvl="5" marL="2743200">
              <a:spcBef>
                <a:spcPts val="0"/>
              </a:spcBef>
              <a:spcAft>
                <a:spcPts val="0"/>
              </a:spcAft>
              <a:buSzPts val="5500"/>
              <a:buChar char="■"/>
              <a:defRPr sz="5500"/>
            </a:lvl6pPr>
            <a:lvl7pPr indent="-577850" lvl="6" marL="3200400">
              <a:spcBef>
                <a:spcPts val="0"/>
              </a:spcBef>
              <a:spcAft>
                <a:spcPts val="0"/>
              </a:spcAft>
              <a:buSzPts val="5500"/>
              <a:buChar char="●"/>
              <a:defRPr sz="5500"/>
            </a:lvl7pPr>
            <a:lvl8pPr indent="-577850" lvl="7" marL="3657600">
              <a:spcBef>
                <a:spcPts val="0"/>
              </a:spcBef>
              <a:spcAft>
                <a:spcPts val="0"/>
              </a:spcAft>
              <a:buSzPts val="5500"/>
              <a:buChar char="○"/>
              <a:defRPr sz="5500"/>
            </a:lvl8pPr>
            <a:lvl9pPr indent="-577850" lvl="8" marL="4114800">
              <a:spcBef>
                <a:spcPts val="0"/>
              </a:spcBef>
              <a:spcAft>
                <a:spcPts val="0"/>
              </a:spcAft>
              <a:buSzPts val="5500"/>
              <a:buChar char="■"/>
              <a:defRPr sz="55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35584323" y="24870490"/>
            <a:ext cx="2304600" cy="2099400"/>
          </a:xfrm>
          <a:prstGeom prst="rect">
            <a:avLst/>
          </a:prstGeom>
        </p:spPr>
        <p:txBody>
          <a:bodyPr anchorCtr="0" anchor="ctr" bIns="415375" lIns="415375" spcFirstLastPara="1" rIns="415375" wrap="square" tIns="4153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1309140" y="2373467"/>
            <a:ext cx="35786400" cy="3054300"/>
          </a:xfrm>
          <a:prstGeom prst="rect">
            <a:avLst/>
          </a:prstGeom>
        </p:spPr>
        <p:txBody>
          <a:bodyPr anchorCtr="0" anchor="t" bIns="415375" lIns="415375" spcFirstLastPara="1" rIns="415375" wrap="square" tIns="4153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27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2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2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2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2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2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2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2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27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35584323" y="24870490"/>
            <a:ext cx="2304600" cy="2099400"/>
          </a:xfrm>
          <a:prstGeom prst="rect">
            <a:avLst/>
          </a:prstGeom>
        </p:spPr>
        <p:txBody>
          <a:bodyPr anchorCtr="0" anchor="ctr" bIns="415375" lIns="415375" spcFirstLastPara="1" rIns="415375" wrap="square" tIns="4153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1309140" y="2963200"/>
            <a:ext cx="11793600" cy="4030500"/>
          </a:xfrm>
          <a:prstGeom prst="rect">
            <a:avLst/>
          </a:prstGeom>
        </p:spPr>
        <p:txBody>
          <a:bodyPr anchorCtr="0" anchor="b" bIns="415375" lIns="415375" spcFirstLastPara="1" rIns="415375" wrap="square" tIns="4153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0900"/>
              <a:buNone/>
              <a:defRPr sz="10900"/>
            </a:lvl1pPr>
            <a:lvl2pPr lvl="1">
              <a:spcBef>
                <a:spcPts val="0"/>
              </a:spcBef>
              <a:spcAft>
                <a:spcPts val="0"/>
              </a:spcAft>
              <a:buSzPts val="10900"/>
              <a:buNone/>
              <a:defRPr sz="10900"/>
            </a:lvl2pPr>
            <a:lvl3pPr lvl="2">
              <a:spcBef>
                <a:spcPts val="0"/>
              </a:spcBef>
              <a:spcAft>
                <a:spcPts val="0"/>
              </a:spcAft>
              <a:buSzPts val="10900"/>
              <a:buNone/>
              <a:defRPr sz="10900"/>
            </a:lvl3pPr>
            <a:lvl4pPr lvl="3">
              <a:spcBef>
                <a:spcPts val="0"/>
              </a:spcBef>
              <a:spcAft>
                <a:spcPts val="0"/>
              </a:spcAft>
              <a:buSzPts val="10900"/>
              <a:buNone/>
              <a:defRPr sz="10900"/>
            </a:lvl4pPr>
            <a:lvl5pPr lvl="4">
              <a:spcBef>
                <a:spcPts val="0"/>
              </a:spcBef>
              <a:spcAft>
                <a:spcPts val="0"/>
              </a:spcAft>
              <a:buSzPts val="10900"/>
              <a:buNone/>
              <a:defRPr sz="10900"/>
            </a:lvl5pPr>
            <a:lvl6pPr lvl="5">
              <a:spcBef>
                <a:spcPts val="0"/>
              </a:spcBef>
              <a:spcAft>
                <a:spcPts val="0"/>
              </a:spcAft>
              <a:buSzPts val="10900"/>
              <a:buNone/>
              <a:defRPr sz="10900"/>
            </a:lvl6pPr>
            <a:lvl7pPr lvl="6">
              <a:spcBef>
                <a:spcPts val="0"/>
              </a:spcBef>
              <a:spcAft>
                <a:spcPts val="0"/>
              </a:spcAft>
              <a:buSzPts val="10900"/>
              <a:buNone/>
              <a:defRPr sz="10900"/>
            </a:lvl7pPr>
            <a:lvl8pPr lvl="7">
              <a:spcBef>
                <a:spcPts val="0"/>
              </a:spcBef>
              <a:spcAft>
                <a:spcPts val="0"/>
              </a:spcAft>
              <a:buSzPts val="10900"/>
              <a:buNone/>
              <a:defRPr sz="10900"/>
            </a:lvl8pPr>
            <a:lvl9pPr lvl="8">
              <a:spcBef>
                <a:spcPts val="0"/>
              </a:spcBef>
              <a:spcAft>
                <a:spcPts val="0"/>
              </a:spcAft>
              <a:buSzPts val="10900"/>
              <a:buNone/>
              <a:defRPr sz="109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1309140" y="7411200"/>
            <a:ext cx="11793600" cy="16956900"/>
          </a:xfrm>
          <a:prstGeom prst="rect">
            <a:avLst/>
          </a:prstGeom>
        </p:spPr>
        <p:txBody>
          <a:bodyPr anchorCtr="0" anchor="t" bIns="415375" lIns="415375" spcFirstLastPara="1" rIns="415375" wrap="square" tIns="415375">
            <a:normAutofit/>
          </a:bodyPr>
          <a:lstStyle>
            <a:lvl1pPr indent="-577850" lvl="0" marL="457200">
              <a:spcBef>
                <a:spcPts val="0"/>
              </a:spcBef>
              <a:spcAft>
                <a:spcPts val="0"/>
              </a:spcAft>
              <a:buSzPts val="5500"/>
              <a:buChar char="●"/>
              <a:defRPr sz="5500"/>
            </a:lvl1pPr>
            <a:lvl2pPr indent="-577850" lvl="1" marL="914400">
              <a:spcBef>
                <a:spcPts val="0"/>
              </a:spcBef>
              <a:spcAft>
                <a:spcPts val="0"/>
              </a:spcAft>
              <a:buSzPts val="5500"/>
              <a:buChar char="○"/>
              <a:defRPr sz="5500"/>
            </a:lvl2pPr>
            <a:lvl3pPr indent="-577850" lvl="2" marL="1371600">
              <a:spcBef>
                <a:spcPts val="0"/>
              </a:spcBef>
              <a:spcAft>
                <a:spcPts val="0"/>
              </a:spcAft>
              <a:buSzPts val="5500"/>
              <a:buChar char="■"/>
              <a:defRPr sz="5500"/>
            </a:lvl3pPr>
            <a:lvl4pPr indent="-577850" lvl="3" marL="1828800">
              <a:spcBef>
                <a:spcPts val="0"/>
              </a:spcBef>
              <a:spcAft>
                <a:spcPts val="0"/>
              </a:spcAft>
              <a:buSzPts val="5500"/>
              <a:buChar char="●"/>
              <a:defRPr sz="5500"/>
            </a:lvl4pPr>
            <a:lvl5pPr indent="-577850" lvl="4" marL="2286000">
              <a:spcBef>
                <a:spcPts val="0"/>
              </a:spcBef>
              <a:spcAft>
                <a:spcPts val="0"/>
              </a:spcAft>
              <a:buSzPts val="5500"/>
              <a:buChar char="○"/>
              <a:defRPr sz="5500"/>
            </a:lvl5pPr>
            <a:lvl6pPr indent="-577850" lvl="5" marL="2743200">
              <a:spcBef>
                <a:spcPts val="0"/>
              </a:spcBef>
              <a:spcAft>
                <a:spcPts val="0"/>
              </a:spcAft>
              <a:buSzPts val="5500"/>
              <a:buChar char="■"/>
              <a:defRPr sz="5500"/>
            </a:lvl6pPr>
            <a:lvl7pPr indent="-577850" lvl="6" marL="3200400">
              <a:spcBef>
                <a:spcPts val="0"/>
              </a:spcBef>
              <a:spcAft>
                <a:spcPts val="0"/>
              </a:spcAft>
              <a:buSzPts val="5500"/>
              <a:buChar char="●"/>
              <a:defRPr sz="5500"/>
            </a:lvl7pPr>
            <a:lvl8pPr indent="-577850" lvl="7" marL="3657600">
              <a:spcBef>
                <a:spcPts val="0"/>
              </a:spcBef>
              <a:spcAft>
                <a:spcPts val="0"/>
              </a:spcAft>
              <a:buSzPts val="5500"/>
              <a:buChar char="○"/>
              <a:defRPr sz="5500"/>
            </a:lvl8pPr>
            <a:lvl9pPr indent="-577850" lvl="8" marL="4114800">
              <a:spcBef>
                <a:spcPts val="0"/>
              </a:spcBef>
              <a:spcAft>
                <a:spcPts val="0"/>
              </a:spcAft>
              <a:buSzPts val="5500"/>
              <a:buChar char="■"/>
              <a:defRPr sz="55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35584323" y="24870490"/>
            <a:ext cx="2304600" cy="2099400"/>
          </a:xfrm>
          <a:prstGeom prst="rect">
            <a:avLst/>
          </a:prstGeom>
        </p:spPr>
        <p:txBody>
          <a:bodyPr anchorCtr="0" anchor="ctr" bIns="415375" lIns="415375" spcFirstLastPara="1" rIns="415375" wrap="square" tIns="4153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2059050" y="2400800"/>
            <a:ext cx="26744700" cy="21817500"/>
          </a:xfrm>
          <a:prstGeom prst="rect">
            <a:avLst/>
          </a:prstGeom>
        </p:spPr>
        <p:txBody>
          <a:bodyPr anchorCtr="0" anchor="ctr" bIns="415375" lIns="415375" spcFirstLastPara="1" rIns="415375" wrap="square" tIns="4153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1800"/>
              <a:buNone/>
              <a:defRPr sz="21800"/>
            </a:lvl1pPr>
            <a:lvl2pPr lvl="1">
              <a:spcBef>
                <a:spcPts val="0"/>
              </a:spcBef>
              <a:spcAft>
                <a:spcPts val="0"/>
              </a:spcAft>
              <a:buSzPts val="21800"/>
              <a:buNone/>
              <a:defRPr sz="21800"/>
            </a:lvl2pPr>
            <a:lvl3pPr lvl="2">
              <a:spcBef>
                <a:spcPts val="0"/>
              </a:spcBef>
              <a:spcAft>
                <a:spcPts val="0"/>
              </a:spcAft>
              <a:buSzPts val="21800"/>
              <a:buNone/>
              <a:defRPr sz="21800"/>
            </a:lvl3pPr>
            <a:lvl4pPr lvl="3">
              <a:spcBef>
                <a:spcPts val="0"/>
              </a:spcBef>
              <a:spcAft>
                <a:spcPts val="0"/>
              </a:spcAft>
              <a:buSzPts val="21800"/>
              <a:buNone/>
              <a:defRPr sz="21800"/>
            </a:lvl4pPr>
            <a:lvl5pPr lvl="4">
              <a:spcBef>
                <a:spcPts val="0"/>
              </a:spcBef>
              <a:spcAft>
                <a:spcPts val="0"/>
              </a:spcAft>
              <a:buSzPts val="21800"/>
              <a:buNone/>
              <a:defRPr sz="21800"/>
            </a:lvl5pPr>
            <a:lvl6pPr lvl="5">
              <a:spcBef>
                <a:spcPts val="0"/>
              </a:spcBef>
              <a:spcAft>
                <a:spcPts val="0"/>
              </a:spcAft>
              <a:buSzPts val="21800"/>
              <a:buNone/>
              <a:defRPr sz="21800"/>
            </a:lvl6pPr>
            <a:lvl7pPr lvl="6">
              <a:spcBef>
                <a:spcPts val="0"/>
              </a:spcBef>
              <a:spcAft>
                <a:spcPts val="0"/>
              </a:spcAft>
              <a:buSzPts val="21800"/>
              <a:buNone/>
              <a:defRPr sz="21800"/>
            </a:lvl7pPr>
            <a:lvl8pPr lvl="7">
              <a:spcBef>
                <a:spcPts val="0"/>
              </a:spcBef>
              <a:spcAft>
                <a:spcPts val="0"/>
              </a:spcAft>
              <a:buSzPts val="21800"/>
              <a:buNone/>
              <a:defRPr sz="21800"/>
            </a:lvl8pPr>
            <a:lvl9pPr lvl="8">
              <a:spcBef>
                <a:spcPts val="0"/>
              </a:spcBef>
              <a:spcAft>
                <a:spcPts val="0"/>
              </a:spcAft>
              <a:buSzPts val="21800"/>
              <a:buNone/>
              <a:defRPr sz="21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35584323" y="24870490"/>
            <a:ext cx="2304600" cy="2099400"/>
          </a:xfrm>
          <a:prstGeom prst="rect">
            <a:avLst/>
          </a:prstGeom>
        </p:spPr>
        <p:txBody>
          <a:bodyPr anchorCtr="0" anchor="ctr" bIns="415375" lIns="415375" spcFirstLastPara="1" rIns="415375" wrap="square" tIns="4153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19202400" y="-667"/>
            <a:ext cx="19202400" cy="2743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415375" lIns="415375" spcFirstLastPara="1" rIns="415375" wrap="square" tIns="4153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1115100" y="6576933"/>
            <a:ext cx="16989900" cy="7905300"/>
          </a:xfrm>
          <a:prstGeom prst="rect">
            <a:avLst/>
          </a:prstGeom>
        </p:spPr>
        <p:txBody>
          <a:bodyPr anchorCtr="0" anchor="b" bIns="415375" lIns="415375" spcFirstLastPara="1" rIns="415375" wrap="square" tIns="41537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9100"/>
              <a:buNone/>
              <a:defRPr sz="19100"/>
            </a:lvl1pPr>
            <a:lvl2pPr lvl="1" algn="ctr">
              <a:spcBef>
                <a:spcPts val="0"/>
              </a:spcBef>
              <a:spcAft>
                <a:spcPts val="0"/>
              </a:spcAft>
              <a:buSzPts val="19100"/>
              <a:buNone/>
              <a:defRPr sz="19100"/>
            </a:lvl2pPr>
            <a:lvl3pPr lvl="2" algn="ctr">
              <a:spcBef>
                <a:spcPts val="0"/>
              </a:spcBef>
              <a:spcAft>
                <a:spcPts val="0"/>
              </a:spcAft>
              <a:buSzPts val="19100"/>
              <a:buNone/>
              <a:defRPr sz="19100"/>
            </a:lvl3pPr>
            <a:lvl4pPr lvl="3" algn="ctr">
              <a:spcBef>
                <a:spcPts val="0"/>
              </a:spcBef>
              <a:spcAft>
                <a:spcPts val="0"/>
              </a:spcAft>
              <a:buSzPts val="19100"/>
              <a:buNone/>
              <a:defRPr sz="19100"/>
            </a:lvl4pPr>
            <a:lvl5pPr lvl="4" algn="ctr">
              <a:spcBef>
                <a:spcPts val="0"/>
              </a:spcBef>
              <a:spcAft>
                <a:spcPts val="0"/>
              </a:spcAft>
              <a:buSzPts val="19100"/>
              <a:buNone/>
              <a:defRPr sz="19100"/>
            </a:lvl5pPr>
            <a:lvl6pPr lvl="5" algn="ctr">
              <a:spcBef>
                <a:spcPts val="0"/>
              </a:spcBef>
              <a:spcAft>
                <a:spcPts val="0"/>
              </a:spcAft>
              <a:buSzPts val="19100"/>
              <a:buNone/>
              <a:defRPr sz="19100"/>
            </a:lvl6pPr>
            <a:lvl7pPr lvl="6" algn="ctr">
              <a:spcBef>
                <a:spcPts val="0"/>
              </a:spcBef>
              <a:spcAft>
                <a:spcPts val="0"/>
              </a:spcAft>
              <a:buSzPts val="19100"/>
              <a:buNone/>
              <a:defRPr sz="19100"/>
            </a:lvl7pPr>
            <a:lvl8pPr lvl="7" algn="ctr">
              <a:spcBef>
                <a:spcPts val="0"/>
              </a:spcBef>
              <a:spcAft>
                <a:spcPts val="0"/>
              </a:spcAft>
              <a:buSzPts val="19100"/>
              <a:buNone/>
              <a:defRPr sz="19100"/>
            </a:lvl8pPr>
            <a:lvl9pPr lvl="8" algn="ctr">
              <a:spcBef>
                <a:spcPts val="0"/>
              </a:spcBef>
              <a:spcAft>
                <a:spcPts val="0"/>
              </a:spcAft>
              <a:buSzPts val="19100"/>
              <a:buNone/>
              <a:defRPr sz="191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1115100" y="14949733"/>
            <a:ext cx="16989900" cy="6587100"/>
          </a:xfrm>
          <a:prstGeom prst="rect">
            <a:avLst/>
          </a:prstGeom>
        </p:spPr>
        <p:txBody>
          <a:bodyPr anchorCtr="0" anchor="t" bIns="415375" lIns="415375" spcFirstLastPara="1" rIns="415375" wrap="square" tIns="41537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0"/>
              <a:buNone/>
              <a:defRPr sz="9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0"/>
              <a:buNone/>
              <a:defRPr sz="9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0"/>
              <a:buNone/>
              <a:defRPr sz="9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0"/>
              <a:buNone/>
              <a:defRPr sz="9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0"/>
              <a:buNone/>
              <a:defRPr sz="9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0"/>
              <a:buNone/>
              <a:defRPr sz="9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0"/>
              <a:buNone/>
              <a:defRPr sz="9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0"/>
              <a:buNone/>
              <a:defRPr sz="9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0"/>
              <a:buNone/>
              <a:defRPr sz="95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20745900" y="3861733"/>
            <a:ext cx="16115400" cy="19707300"/>
          </a:xfrm>
          <a:prstGeom prst="rect">
            <a:avLst/>
          </a:prstGeom>
        </p:spPr>
        <p:txBody>
          <a:bodyPr anchorCtr="0" anchor="ctr" bIns="415375" lIns="415375" spcFirstLastPara="1" rIns="415375" wrap="square" tIns="415375">
            <a:normAutofit/>
          </a:bodyPr>
          <a:lstStyle>
            <a:lvl1pPr indent="-749300" lvl="0" marL="457200">
              <a:spcBef>
                <a:spcPts val="0"/>
              </a:spcBef>
              <a:spcAft>
                <a:spcPts val="0"/>
              </a:spcAft>
              <a:buSzPts val="8200"/>
              <a:buChar char="●"/>
              <a:defRPr/>
            </a:lvl1pPr>
            <a:lvl2pPr indent="-635000" lvl="1" marL="914400">
              <a:spcBef>
                <a:spcPts val="0"/>
              </a:spcBef>
              <a:spcAft>
                <a:spcPts val="0"/>
              </a:spcAft>
              <a:buSzPts val="6400"/>
              <a:buChar char="○"/>
              <a:defRPr/>
            </a:lvl2pPr>
            <a:lvl3pPr indent="-635000" lvl="2" marL="1371600">
              <a:spcBef>
                <a:spcPts val="0"/>
              </a:spcBef>
              <a:spcAft>
                <a:spcPts val="0"/>
              </a:spcAft>
              <a:buSzPts val="6400"/>
              <a:buChar char="■"/>
              <a:defRPr/>
            </a:lvl3pPr>
            <a:lvl4pPr indent="-635000" lvl="3" marL="1828800">
              <a:spcBef>
                <a:spcPts val="0"/>
              </a:spcBef>
              <a:spcAft>
                <a:spcPts val="0"/>
              </a:spcAft>
              <a:buSzPts val="6400"/>
              <a:buChar char="●"/>
              <a:defRPr/>
            </a:lvl4pPr>
            <a:lvl5pPr indent="-635000" lvl="4" marL="2286000">
              <a:spcBef>
                <a:spcPts val="0"/>
              </a:spcBef>
              <a:spcAft>
                <a:spcPts val="0"/>
              </a:spcAft>
              <a:buSzPts val="6400"/>
              <a:buChar char="○"/>
              <a:defRPr/>
            </a:lvl5pPr>
            <a:lvl6pPr indent="-635000" lvl="5" marL="2743200">
              <a:spcBef>
                <a:spcPts val="0"/>
              </a:spcBef>
              <a:spcAft>
                <a:spcPts val="0"/>
              </a:spcAft>
              <a:buSzPts val="6400"/>
              <a:buChar char="■"/>
              <a:defRPr/>
            </a:lvl6pPr>
            <a:lvl7pPr indent="-635000" lvl="6" marL="3200400">
              <a:spcBef>
                <a:spcPts val="0"/>
              </a:spcBef>
              <a:spcAft>
                <a:spcPts val="0"/>
              </a:spcAft>
              <a:buSzPts val="6400"/>
              <a:buChar char="●"/>
              <a:defRPr/>
            </a:lvl7pPr>
            <a:lvl8pPr indent="-635000" lvl="7" marL="3657600">
              <a:spcBef>
                <a:spcPts val="0"/>
              </a:spcBef>
              <a:spcAft>
                <a:spcPts val="0"/>
              </a:spcAft>
              <a:buSzPts val="6400"/>
              <a:buChar char="○"/>
              <a:defRPr/>
            </a:lvl8pPr>
            <a:lvl9pPr indent="-635000" lvl="8" marL="4114800">
              <a:spcBef>
                <a:spcPts val="0"/>
              </a:spcBef>
              <a:spcAft>
                <a:spcPts val="0"/>
              </a:spcAft>
              <a:buSzPts val="6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35584323" y="24870490"/>
            <a:ext cx="2304600" cy="2099400"/>
          </a:xfrm>
          <a:prstGeom prst="rect">
            <a:avLst/>
          </a:prstGeom>
        </p:spPr>
        <p:txBody>
          <a:bodyPr anchorCtr="0" anchor="ctr" bIns="415375" lIns="415375" spcFirstLastPara="1" rIns="415375" wrap="square" tIns="4153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1309140" y="22563067"/>
            <a:ext cx="25194900" cy="3227400"/>
          </a:xfrm>
          <a:prstGeom prst="rect">
            <a:avLst/>
          </a:prstGeom>
        </p:spPr>
        <p:txBody>
          <a:bodyPr anchorCtr="0" anchor="ctr" bIns="415375" lIns="415375" spcFirstLastPara="1" rIns="415375" wrap="square" tIns="41537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2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35584323" y="24870490"/>
            <a:ext cx="2304600" cy="2099400"/>
          </a:xfrm>
          <a:prstGeom prst="rect">
            <a:avLst/>
          </a:prstGeom>
        </p:spPr>
        <p:txBody>
          <a:bodyPr anchorCtr="0" anchor="ctr" bIns="415375" lIns="415375" spcFirstLastPara="1" rIns="415375" wrap="square" tIns="4153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1309140" y="2373467"/>
            <a:ext cx="35786400" cy="30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15375" lIns="415375" spcFirstLastPara="1" rIns="415375" wrap="square" tIns="4153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700"/>
              <a:buNone/>
              <a:defRPr sz="127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700"/>
              <a:buNone/>
              <a:defRPr sz="127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700"/>
              <a:buNone/>
              <a:defRPr sz="127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700"/>
              <a:buNone/>
              <a:defRPr sz="127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700"/>
              <a:buNone/>
              <a:defRPr sz="127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700"/>
              <a:buNone/>
              <a:defRPr sz="127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700"/>
              <a:buNone/>
              <a:defRPr sz="127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700"/>
              <a:buNone/>
              <a:defRPr sz="127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700"/>
              <a:buNone/>
              <a:defRPr sz="127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1309140" y="6146533"/>
            <a:ext cx="35786400" cy="182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15375" lIns="415375" spcFirstLastPara="1" rIns="415375" wrap="square" tIns="415375">
            <a:normAutofit/>
          </a:bodyPr>
          <a:lstStyle>
            <a:lvl1pPr indent="-7493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200"/>
              <a:buChar char="●"/>
              <a:defRPr sz="8200">
                <a:solidFill>
                  <a:schemeClr val="dk2"/>
                </a:solidFill>
              </a:defRPr>
            </a:lvl1pPr>
            <a:lvl2pPr indent="-6350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400"/>
              <a:buChar char="○"/>
              <a:defRPr sz="6400">
                <a:solidFill>
                  <a:schemeClr val="dk2"/>
                </a:solidFill>
              </a:defRPr>
            </a:lvl2pPr>
            <a:lvl3pPr indent="-6350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400"/>
              <a:buChar char="■"/>
              <a:defRPr sz="6400">
                <a:solidFill>
                  <a:schemeClr val="dk2"/>
                </a:solidFill>
              </a:defRPr>
            </a:lvl3pPr>
            <a:lvl4pPr indent="-6350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400"/>
              <a:buChar char="●"/>
              <a:defRPr sz="6400">
                <a:solidFill>
                  <a:schemeClr val="dk2"/>
                </a:solidFill>
              </a:defRPr>
            </a:lvl4pPr>
            <a:lvl5pPr indent="-6350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400"/>
              <a:buChar char="○"/>
              <a:defRPr sz="6400">
                <a:solidFill>
                  <a:schemeClr val="dk2"/>
                </a:solidFill>
              </a:defRPr>
            </a:lvl5pPr>
            <a:lvl6pPr indent="-6350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400"/>
              <a:buChar char="■"/>
              <a:defRPr sz="6400">
                <a:solidFill>
                  <a:schemeClr val="dk2"/>
                </a:solidFill>
              </a:defRPr>
            </a:lvl6pPr>
            <a:lvl7pPr indent="-6350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400"/>
              <a:buChar char="●"/>
              <a:defRPr sz="6400">
                <a:solidFill>
                  <a:schemeClr val="dk2"/>
                </a:solidFill>
              </a:defRPr>
            </a:lvl7pPr>
            <a:lvl8pPr indent="-6350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400"/>
              <a:buChar char="○"/>
              <a:defRPr sz="6400">
                <a:solidFill>
                  <a:schemeClr val="dk2"/>
                </a:solidFill>
              </a:defRPr>
            </a:lvl8pPr>
            <a:lvl9pPr indent="-6350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400"/>
              <a:buChar char="■"/>
              <a:defRPr sz="64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35584323" y="24870490"/>
            <a:ext cx="2304600" cy="209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15375" lIns="415375" spcFirstLastPara="1" rIns="415375" wrap="square" tIns="415375">
            <a:normAutofit/>
          </a:bodyPr>
          <a:lstStyle>
            <a:lvl1pPr lvl="0" algn="r">
              <a:buNone/>
              <a:defRPr sz="4500">
                <a:solidFill>
                  <a:schemeClr val="dk2"/>
                </a:solidFill>
              </a:defRPr>
            </a:lvl1pPr>
            <a:lvl2pPr lvl="1" algn="r">
              <a:buNone/>
              <a:defRPr sz="4500">
                <a:solidFill>
                  <a:schemeClr val="dk2"/>
                </a:solidFill>
              </a:defRPr>
            </a:lvl2pPr>
            <a:lvl3pPr lvl="2" algn="r">
              <a:buNone/>
              <a:defRPr sz="4500">
                <a:solidFill>
                  <a:schemeClr val="dk2"/>
                </a:solidFill>
              </a:defRPr>
            </a:lvl3pPr>
            <a:lvl4pPr lvl="3" algn="r">
              <a:buNone/>
              <a:defRPr sz="4500">
                <a:solidFill>
                  <a:schemeClr val="dk2"/>
                </a:solidFill>
              </a:defRPr>
            </a:lvl4pPr>
            <a:lvl5pPr lvl="4" algn="r">
              <a:buNone/>
              <a:defRPr sz="4500">
                <a:solidFill>
                  <a:schemeClr val="dk2"/>
                </a:solidFill>
              </a:defRPr>
            </a:lvl5pPr>
            <a:lvl6pPr lvl="5" algn="r">
              <a:buNone/>
              <a:defRPr sz="4500">
                <a:solidFill>
                  <a:schemeClr val="dk2"/>
                </a:solidFill>
              </a:defRPr>
            </a:lvl6pPr>
            <a:lvl7pPr lvl="6" algn="r">
              <a:buNone/>
              <a:defRPr sz="4500">
                <a:solidFill>
                  <a:schemeClr val="dk2"/>
                </a:solidFill>
              </a:defRPr>
            </a:lvl7pPr>
            <a:lvl8pPr lvl="7" algn="r">
              <a:buNone/>
              <a:defRPr sz="4500">
                <a:solidFill>
                  <a:schemeClr val="dk2"/>
                </a:solidFill>
              </a:defRPr>
            </a:lvl8pPr>
            <a:lvl9pPr lvl="8" algn="r">
              <a:buNone/>
              <a:defRPr sz="45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5182538" y="1127500"/>
            <a:ext cx="28039800" cy="2244900"/>
          </a:xfrm>
          <a:prstGeom prst="rect">
            <a:avLst/>
          </a:prstGeom>
          <a:noFill/>
          <a:ln>
            <a:noFill/>
          </a:ln>
        </p:spPr>
        <p:txBody>
          <a:bodyPr anchorCtr="0" anchor="t" bIns="77875" lIns="77875" spcFirstLastPara="1" rIns="77875" wrap="square" tIns="7787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600">
                <a:solidFill>
                  <a:schemeClr val="dk2"/>
                </a:solidFill>
              </a:rPr>
              <a:t>Project Title</a:t>
            </a:r>
            <a:endParaRPr b="1" sz="9600">
              <a:solidFill>
                <a:schemeClr val="dk2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chemeClr val="dk2"/>
                </a:solidFill>
              </a:rPr>
              <a:t>Researcher Name(s) and Affiliation(s)</a:t>
            </a:r>
            <a:endParaRPr sz="4800">
              <a:solidFill>
                <a:schemeClr val="dk2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100">
              <a:solidFill>
                <a:schemeClr val="dk2"/>
              </a:solidFill>
            </a:endParaRPr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00100" y="762000"/>
            <a:ext cx="3686230" cy="3686230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/>
        </p:nvSpPr>
        <p:spPr>
          <a:xfrm>
            <a:off x="33604200" y="762000"/>
            <a:ext cx="4128600" cy="3931800"/>
          </a:xfrm>
          <a:prstGeom prst="rect">
            <a:avLst/>
          </a:prstGeom>
          <a:noFill/>
          <a:ln>
            <a:noFill/>
          </a:ln>
        </p:spPr>
        <p:txBody>
          <a:bodyPr anchorCtr="0" anchor="t" bIns="77875" lIns="77875" spcFirstLastPara="1" rIns="77875" wrap="square" tIns="7787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100">
                <a:solidFill>
                  <a:schemeClr val="dk2"/>
                </a:solidFill>
              </a:rPr>
              <a:t>Insert additional logo here (optional).</a:t>
            </a:r>
            <a:endParaRPr sz="41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