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7432000" cx="38404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9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9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0" y="685800"/>
            <a:ext cx="48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0" y="685800"/>
            <a:ext cx="48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309175" y="3971067"/>
            <a:ext cx="35786400" cy="10947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309140" y="15115333"/>
            <a:ext cx="35786400" cy="4227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309140" y="5899333"/>
            <a:ext cx="35786400" cy="104721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309140" y="16811867"/>
            <a:ext cx="35786400" cy="6937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 algn="ctr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309140" y="11471200"/>
            <a:ext cx="35786400" cy="4489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309140" y="6146533"/>
            <a:ext cx="357864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309140" y="6146533"/>
            <a:ext cx="167997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0296080" y="6146533"/>
            <a:ext cx="16799700" cy="182208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309140" y="2963200"/>
            <a:ext cx="11793600" cy="40305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1pPr>
            <a:lvl2pPr lvl="1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2pPr>
            <a:lvl3pPr lvl="2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3pPr>
            <a:lvl4pPr lvl="3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4pPr>
            <a:lvl5pPr lvl="4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5pPr>
            <a:lvl6pPr lvl="5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6pPr>
            <a:lvl7pPr lvl="6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7pPr>
            <a:lvl8pPr lvl="7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8pPr>
            <a:lvl9pPr lvl="8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309140" y="7411200"/>
            <a:ext cx="11793600" cy="169569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577850" lvl="0" marL="4572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059050" y="2400800"/>
            <a:ext cx="26744700" cy="21817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1pPr>
            <a:lvl2pPr lvl="1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2pPr>
            <a:lvl3pPr lvl="2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3pPr>
            <a:lvl4pPr lvl="3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4pPr>
            <a:lvl5pPr lvl="4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5pPr>
            <a:lvl6pPr lvl="5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6pPr>
            <a:lvl7pPr lvl="6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7pPr>
            <a:lvl8pPr lvl="7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8pPr>
            <a:lvl9pPr lvl="8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9202400" y="-667"/>
            <a:ext cx="19202400" cy="2743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15375" lIns="415375" spcFirstLastPara="1" rIns="415375" wrap="square" tIns="415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115100" y="6576933"/>
            <a:ext cx="16989900" cy="7905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115100" y="14949733"/>
            <a:ext cx="16989900" cy="65871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0745900" y="3861733"/>
            <a:ext cx="16115400" cy="197073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309140" y="22563067"/>
            <a:ext cx="25194900" cy="3227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09140" y="2373467"/>
            <a:ext cx="35786400" cy="30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09140" y="6146533"/>
            <a:ext cx="35786400" cy="182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Char char="●"/>
              <a:defRPr sz="8200">
                <a:solidFill>
                  <a:schemeClr val="dk2"/>
                </a:solidFill>
              </a:defRPr>
            </a:lvl1pPr>
            <a:lvl2pPr indent="-635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2pPr>
            <a:lvl3pPr indent="-635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3pPr>
            <a:lvl4pPr indent="-635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4pPr>
            <a:lvl5pPr indent="-635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5pPr>
            <a:lvl6pPr indent="-635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6pPr>
            <a:lvl7pPr indent="-635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7pPr>
            <a:lvl8pPr indent="-635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8pPr>
            <a:lvl9pPr indent="-635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5584323" y="24870490"/>
            <a:ext cx="2304600" cy="20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r">
              <a:buNone/>
              <a:defRPr sz="4500">
                <a:solidFill>
                  <a:schemeClr val="dk2"/>
                </a:solidFill>
              </a:defRPr>
            </a:lvl1pPr>
            <a:lvl2pPr lvl="1" algn="r">
              <a:buNone/>
              <a:defRPr sz="4500">
                <a:solidFill>
                  <a:schemeClr val="dk2"/>
                </a:solidFill>
              </a:defRPr>
            </a:lvl2pPr>
            <a:lvl3pPr lvl="2" algn="r">
              <a:buNone/>
              <a:defRPr sz="4500">
                <a:solidFill>
                  <a:schemeClr val="dk2"/>
                </a:solidFill>
              </a:defRPr>
            </a:lvl3pPr>
            <a:lvl4pPr lvl="3" algn="r">
              <a:buNone/>
              <a:defRPr sz="4500">
                <a:solidFill>
                  <a:schemeClr val="dk2"/>
                </a:solidFill>
              </a:defRPr>
            </a:lvl4pPr>
            <a:lvl5pPr lvl="4" algn="r">
              <a:buNone/>
              <a:defRPr sz="4500">
                <a:solidFill>
                  <a:schemeClr val="dk2"/>
                </a:solidFill>
              </a:defRPr>
            </a:lvl5pPr>
            <a:lvl6pPr lvl="5" algn="r">
              <a:buNone/>
              <a:defRPr sz="4500">
                <a:solidFill>
                  <a:schemeClr val="dk2"/>
                </a:solidFill>
              </a:defRPr>
            </a:lvl6pPr>
            <a:lvl7pPr lvl="6" algn="r">
              <a:buNone/>
              <a:defRPr sz="4500">
                <a:solidFill>
                  <a:schemeClr val="dk2"/>
                </a:solidFill>
              </a:defRPr>
            </a:lvl7pPr>
            <a:lvl8pPr lvl="7" algn="r">
              <a:buNone/>
              <a:defRPr sz="4500">
                <a:solidFill>
                  <a:schemeClr val="dk2"/>
                </a:solidFill>
              </a:defRPr>
            </a:lvl8pPr>
            <a:lvl9pPr lvl="8" algn="r">
              <a:buNone/>
              <a:defRPr sz="4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