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29260800" cx="36576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56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6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86184" y="685800"/>
            <a:ext cx="42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86184" y="685800"/>
            <a:ext cx="42864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246833" y="4235804"/>
            <a:ext cx="34082400" cy="116772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600"/>
              <a:buNone/>
              <a:defRPr sz="23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246800" y="16123022"/>
            <a:ext cx="34082400" cy="4509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246800" y="6292622"/>
            <a:ext cx="34082400" cy="111702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500"/>
              <a:buNone/>
              <a:defRPr sz="54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246800" y="17932658"/>
            <a:ext cx="34082400" cy="74001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 algn="ctr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246800" y="12235947"/>
            <a:ext cx="34082400" cy="47889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246800" y="6556302"/>
            <a:ext cx="340824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246800" y="6556302"/>
            <a:ext cx="159996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9329600" y="6556302"/>
            <a:ext cx="15999600" cy="194355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246800" y="3160747"/>
            <a:ext cx="11232000" cy="42993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1pPr>
            <a:lvl2pPr lvl="1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2pPr>
            <a:lvl3pPr lvl="2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3pPr>
            <a:lvl4pPr lvl="3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4pPr>
            <a:lvl5pPr lvl="4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5pPr>
            <a:lvl6pPr lvl="5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6pPr>
            <a:lvl7pPr lvl="6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7pPr>
            <a:lvl8pPr lvl="7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8pPr>
            <a:lvl9pPr lvl="8">
              <a:spcBef>
                <a:spcPts val="0"/>
              </a:spcBef>
              <a:spcAft>
                <a:spcPts val="0"/>
              </a:spcAft>
              <a:buSzPts val="10900"/>
              <a:buNone/>
              <a:defRPr sz="109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246800" y="7905280"/>
            <a:ext cx="11232000" cy="18087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577850" lvl="0" marL="4572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961000" y="2560853"/>
            <a:ext cx="25471200" cy="232719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1pPr>
            <a:lvl2pPr lvl="1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2pPr>
            <a:lvl3pPr lvl="2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3pPr>
            <a:lvl4pPr lvl="3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4pPr>
            <a:lvl5pPr lvl="4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5pPr>
            <a:lvl6pPr lvl="5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6pPr>
            <a:lvl7pPr lvl="6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7pPr>
            <a:lvl8pPr lvl="7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8pPr>
            <a:lvl9pPr lvl="8">
              <a:spcBef>
                <a:spcPts val="0"/>
              </a:spcBef>
              <a:spcAft>
                <a:spcPts val="0"/>
              </a:spcAft>
              <a:buSzPts val="21800"/>
              <a:buNone/>
              <a:defRPr sz="21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8288000" y="-711"/>
            <a:ext cx="18288000" cy="29260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15375" lIns="415375" spcFirstLastPara="1" rIns="415375" wrap="square" tIns="4153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062000" y="7015396"/>
            <a:ext cx="16180800" cy="8432400"/>
          </a:xfrm>
          <a:prstGeom prst="rect">
            <a:avLst/>
          </a:prstGeom>
        </p:spPr>
        <p:txBody>
          <a:bodyPr anchorCtr="0" anchor="b" bIns="415375" lIns="415375" spcFirstLastPara="1" rIns="415375" wrap="square" tIns="4153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100"/>
              <a:buNone/>
              <a:defRPr sz="19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062000" y="15946382"/>
            <a:ext cx="16180800" cy="7026300"/>
          </a:xfrm>
          <a:prstGeom prst="rect">
            <a:avLst/>
          </a:prstGeom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500"/>
              <a:buNone/>
              <a:defRPr sz="95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9758000" y="4119182"/>
            <a:ext cx="15348000" cy="210210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246800" y="24067271"/>
            <a:ext cx="23995200" cy="34425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46800" y="2531698"/>
            <a:ext cx="34082400" cy="32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00"/>
              <a:buNone/>
              <a:defRPr sz="12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46800" y="6556302"/>
            <a:ext cx="34082400" cy="194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5375" lIns="415375" spcFirstLastPara="1" rIns="415375" wrap="square" tIns="415375">
            <a:normAutofit/>
          </a:bodyPr>
          <a:lstStyle>
            <a:lvl1pPr indent="-749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Char char="●"/>
              <a:defRPr sz="8200">
                <a:solidFill>
                  <a:schemeClr val="dk2"/>
                </a:solidFill>
              </a:defRPr>
            </a:lvl1pPr>
            <a:lvl2pPr indent="-635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2pPr>
            <a:lvl3pPr indent="-635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3pPr>
            <a:lvl4pPr indent="-635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4pPr>
            <a:lvl5pPr indent="-635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5pPr>
            <a:lvl6pPr indent="-635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6pPr>
            <a:lvl7pPr indent="-635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7pPr>
            <a:lvl8pPr indent="-635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8pPr>
            <a:lvl9pPr indent="-635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33889831" y="26528522"/>
            <a:ext cx="2194800" cy="22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5375" lIns="415375" spcFirstLastPara="1" rIns="415375" wrap="square" tIns="415375">
            <a:normAutofit/>
          </a:bodyPr>
          <a:lstStyle>
            <a:lvl1pPr lvl="0" algn="r">
              <a:buNone/>
              <a:defRPr sz="4500">
                <a:solidFill>
                  <a:schemeClr val="dk2"/>
                </a:solidFill>
              </a:defRPr>
            </a:lvl1pPr>
            <a:lvl2pPr lvl="1" algn="r">
              <a:buNone/>
              <a:defRPr sz="4500">
                <a:solidFill>
                  <a:schemeClr val="dk2"/>
                </a:solidFill>
              </a:defRPr>
            </a:lvl2pPr>
            <a:lvl3pPr lvl="2" algn="r">
              <a:buNone/>
              <a:defRPr sz="4500">
                <a:solidFill>
                  <a:schemeClr val="dk2"/>
                </a:solidFill>
              </a:defRPr>
            </a:lvl3pPr>
            <a:lvl4pPr lvl="3" algn="r">
              <a:buNone/>
              <a:defRPr sz="4500">
                <a:solidFill>
                  <a:schemeClr val="dk2"/>
                </a:solidFill>
              </a:defRPr>
            </a:lvl4pPr>
            <a:lvl5pPr lvl="4" algn="r">
              <a:buNone/>
              <a:defRPr sz="4500">
                <a:solidFill>
                  <a:schemeClr val="dk2"/>
                </a:solidFill>
              </a:defRPr>
            </a:lvl5pPr>
            <a:lvl6pPr lvl="5" algn="r">
              <a:buNone/>
              <a:defRPr sz="4500">
                <a:solidFill>
                  <a:schemeClr val="dk2"/>
                </a:solidFill>
              </a:defRPr>
            </a:lvl6pPr>
            <a:lvl7pPr lvl="6" algn="r">
              <a:buNone/>
              <a:defRPr sz="4500">
                <a:solidFill>
                  <a:schemeClr val="dk2"/>
                </a:solidFill>
              </a:defRPr>
            </a:lvl7pPr>
            <a:lvl8pPr lvl="7" algn="r">
              <a:buNone/>
              <a:defRPr sz="4500">
                <a:solidFill>
                  <a:schemeClr val="dk2"/>
                </a:solidFill>
              </a:defRPr>
            </a:lvl8pPr>
            <a:lvl9pPr lvl="8" algn="r">
              <a:buNone/>
              <a:defRPr sz="45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