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29260800" cx="36576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56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6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86184" y="685800"/>
            <a:ext cx="42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86184" y="685800"/>
            <a:ext cx="42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246833" y="4235804"/>
            <a:ext cx="34082400" cy="11677200"/>
          </a:xfrm>
          <a:prstGeom prst="rect">
            <a:avLst/>
          </a:prstGeom>
        </p:spPr>
        <p:txBody>
          <a:bodyPr anchorCtr="0" anchor="b" bIns="415375" lIns="415375" spcFirstLastPara="1" rIns="415375" wrap="square" tIns="415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23600"/>
              <a:buNone/>
              <a:defRPr sz="23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246800" y="16123022"/>
            <a:ext cx="34082400" cy="45090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3889831" y="26528522"/>
            <a:ext cx="2194800" cy="22392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246800" y="6292622"/>
            <a:ext cx="34082400" cy="11170200"/>
          </a:xfrm>
          <a:prstGeom prst="rect">
            <a:avLst/>
          </a:prstGeom>
        </p:spPr>
        <p:txBody>
          <a:bodyPr anchorCtr="0" anchor="b" bIns="415375" lIns="415375" spcFirstLastPara="1" rIns="415375" wrap="square" tIns="415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500"/>
              <a:buNone/>
              <a:defRPr sz="545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246800" y="17932658"/>
            <a:ext cx="34082400" cy="74001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indent="-749300" lvl="0" marL="457200" algn="ctr">
              <a:spcBef>
                <a:spcPts val="0"/>
              </a:spcBef>
              <a:spcAft>
                <a:spcPts val="0"/>
              </a:spcAft>
              <a:buSzPts val="8200"/>
              <a:buChar char="●"/>
              <a:defRPr/>
            </a:lvl1pPr>
            <a:lvl2pPr indent="-635000" lvl="1" marL="914400" algn="ctr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2pPr>
            <a:lvl3pPr indent="-635000" lvl="2" marL="1371600" algn="ctr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3pPr>
            <a:lvl4pPr indent="-635000" lvl="3" marL="1828800" algn="ctr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4pPr>
            <a:lvl5pPr indent="-635000" lvl="4" marL="2286000" algn="ctr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5pPr>
            <a:lvl6pPr indent="-635000" lvl="5" marL="2743200" algn="ctr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6pPr>
            <a:lvl7pPr indent="-635000" lvl="6" marL="3200400" algn="ctr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7pPr>
            <a:lvl8pPr indent="-635000" lvl="7" marL="3657600" algn="ctr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8pPr>
            <a:lvl9pPr indent="-635000" lvl="8" marL="4114800" algn="ctr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33889831" y="26528522"/>
            <a:ext cx="2194800" cy="22392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33889831" y="26528522"/>
            <a:ext cx="2194800" cy="22392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246800" y="12235947"/>
            <a:ext cx="34082400" cy="47889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33889831" y="26528522"/>
            <a:ext cx="2194800" cy="22392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246800" y="2531698"/>
            <a:ext cx="34082400" cy="32580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246800" y="6556302"/>
            <a:ext cx="34082400" cy="194355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indent="-749300" lvl="0" marL="457200">
              <a:spcBef>
                <a:spcPts val="0"/>
              </a:spcBef>
              <a:spcAft>
                <a:spcPts val="0"/>
              </a:spcAft>
              <a:buSzPts val="8200"/>
              <a:buChar char="●"/>
              <a:defRPr/>
            </a:lvl1pPr>
            <a:lvl2pPr indent="-635000" lvl="1" marL="914400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2pPr>
            <a:lvl3pPr indent="-635000" lvl="2" marL="1371600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3pPr>
            <a:lvl4pPr indent="-635000" lvl="3" marL="1828800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4pPr>
            <a:lvl5pPr indent="-635000" lvl="4" marL="2286000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5pPr>
            <a:lvl6pPr indent="-635000" lvl="5" marL="2743200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6pPr>
            <a:lvl7pPr indent="-635000" lvl="6" marL="3200400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7pPr>
            <a:lvl8pPr indent="-635000" lvl="7" marL="3657600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8pPr>
            <a:lvl9pPr indent="-635000" lvl="8" marL="4114800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33889831" y="26528522"/>
            <a:ext cx="2194800" cy="22392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246800" y="2531698"/>
            <a:ext cx="34082400" cy="32580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246800" y="6556302"/>
            <a:ext cx="15999600" cy="194355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indent="-635000" lvl="0" marL="4572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1pPr>
            <a:lvl2pPr indent="-577850" lvl="1" marL="9144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2pPr>
            <a:lvl3pPr indent="-577850" lvl="2" marL="13716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3pPr>
            <a:lvl4pPr indent="-577850" lvl="3" marL="18288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4pPr>
            <a:lvl5pPr indent="-577850" lvl="4" marL="22860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5pPr>
            <a:lvl6pPr indent="-577850" lvl="5" marL="27432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6pPr>
            <a:lvl7pPr indent="-577850" lvl="6" marL="32004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7pPr>
            <a:lvl8pPr indent="-577850" lvl="7" marL="36576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8pPr>
            <a:lvl9pPr indent="-577850" lvl="8" marL="41148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9329600" y="6556302"/>
            <a:ext cx="15999600" cy="194355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indent="-635000" lvl="0" marL="4572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1pPr>
            <a:lvl2pPr indent="-577850" lvl="1" marL="9144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2pPr>
            <a:lvl3pPr indent="-577850" lvl="2" marL="13716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3pPr>
            <a:lvl4pPr indent="-577850" lvl="3" marL="18288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4pPr>
            <a:lvl5pPr indent="-577850" lvl="4" marL="22860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5pPr>
            <a:lvl6pPr indent="-577850" lvl="5" marL="27432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6pPr>
            <a:lvl7pPr indent="-577850" lvl="6" marL="32004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7pPr>
            <a:lvl8pPr indent="-577850" lvl="7" marL="36576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8pPr>
            <a:lvl9pPr indent="-577850" lvl="8" marL="41148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33889831" y="26528522"/>
            <a:ext cx="2194800" cy="22392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246800" y="2531698"/>
            <a:ext cx="34082400" cy="32580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7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33889831" y="26528522"/>
            <a:ext cx="2194800" cy="22392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246800" y="3160747"/>
            <a:ext cx="11232000" cy="4299300"/>
          </a:xfrm>
          <a:prstGeom prst="rect">
            <a:avLst/>
          </a:prstGeom>
        </p:spPr>
        <p:txBody>
          <a:bodyPr anchorCtr="0" anchor="b" bIns="415375" lIns="415375" spcFirstLastPara="1" rIns="415375" wrap="square" tIns="415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1pPr>
            <a:lvl2pPr lvl="1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2pPr>
            <a:lvl3pPr lvl="2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3pPr>
            <a:lvl4pPr lvl="3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4pPr>
            <a:lvl5pPr lvl="4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5pPr>
            <a:lvl6pPr lvl="5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6pPr>
            <a:lvl7pPr lvl="6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7pPr>
            <a:lvl8pPr lvl="7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8pPr>
            <a:lvl9pPr lvl="8">
              <a:spcBef>
                <a:spcPts val="0"/>
              </a:spcBef>
              <a:spcAft>
                <a:spcPts val="0"/>
              </a:spcAft>
              <a:buSzPts val="10900"/>
              <a:buNone/>
              <a:defRPr sz="109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246800" y="7905280"/>
            <a:ext cx="11232000" cy="180873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indent="-577850" lvl="0" marL="4572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1pPr>
            <a:lvl2pPr indent="-577850" lvl="1" marL="9144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2pPr>
            <a:lvl3pPr indent="-577850" lvl="2" marL="13716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3pPr>
            <a:lvl4pPr indent="-577850" lvl="3" marL="18288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4pPr>
            <a:lvl5pPr indent="-577850" lvl="4" marL="22860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5pPr>
            <a:lvl6pPr indent="-577850" lvl="5" marL="27432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6pPr>
            <a:lvl7pPr indent="-577850" lvl="6" marL="3200400">
              <a:spcBef>
                <a:spcPts val="0"/>
              </a:spcBef>
              <a:spcAft>
                <a:spcPts val="0"/>
              </a:spcAft>
              <a:buSzPts val="5500"/>
              <a:buChar char="●"/>
              <a:defRPr sz="5500"/>
            </a:lvl7pPr>
            <a:lvl8pPr indent="-577850" lvl="7" marL="3657600">
              <a:spcBef>
                <a:spcPts val="0"/>
              </a:spcBef>
              <a:spcAft>
                <a:spcPts val="0"/>
              </a:spcAft>
              <a:buSzPts val="5500"/>
              <a:buChar char="○"/>
              <a:defRPr sz="5500"/>
            </a:lvl8pPr>
            <a:lvl9pPr indent="-577850" lvl="8" marL="4114800">
              <a:spcBef>
                <a:spcPts val="0"/>
              </a:spcBef>
              <a:spcAft>
                <a:spcPts val="0"/>
              </a:spcAft>
              <a:buSzPts val="5500"/>
              <a:buChar char="■"/>
              <a:defRPr sz="5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33889831" y="26528522"/>
            <a:ext cx="2194800" cy="22392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961000" y="2560853"/>
            <a:ext cx="25471200" cy="232719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1pPr>
            <a:lvl2pPr lvl="1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2pPr>
            <a:lvl3pPr lvl="2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3pPr>
            <a:lvl4pPr lvl="3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4pPr>
            <a:lvl5pPr lvl="4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5pPr>
            <a:lvl6pPr lvl="5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6pPr>
            <a:lvl7pPr lvl="6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7pPr>
            <a:lvl8pPr lvl="7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8pPr>
            <a:lvl9pPr lvl="8">
              <a:spcBef>
                <a:spcPts val="0"/>
              </a:spcBef>
              <a:spcAft>
                <a:spcPts val="0"/>
              </a:spcAft>
              <a:buSzPts val="21800"/>
              <a:buNone/>
              <a:defRPr sz="21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33889831" y="26528522"/>
            <a:ext cx="2194800" cy="22392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8288000" y="-711"/>
            <a:ext cx="18288000" cy="29260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15375" lIns="415375" spcFirstLastPara="1" rIns="415375" wrap="square" tIns="415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062000" y="7015396"/>
            <a:ext cx="16180800" cy="8432400"/>
          </a:xfrm>
          <a:prstGeom prst="rect">
            <a:avLst/>
          </a:prstGeom>
        </p:spPr>
        <p:txBody>
          <a:bodyPr anchorCtr="0" anchor="b" bIns="415375" lIns="415375" spcFirstLastPara="1" rIns="415375" wrap="square" tIns="4153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9100"/>
              <a:buNone/>
              <a:defRPr sz="191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062000" y="15946382"/>
            <a:ext cx="16180800" cy="7026300"/>
          </a:xfrm>
          <a:prstGeom prst="rect">
            <a:avLst/>
          </a:prstGeom>
        </p:spPr>
        <p:txBody>
          <a:bodyPr anchorCtr="0" anchor="t" bIns="415375" lIns="415375" spcFirstLastPara="1" rIns="415375" wrap="square" tIns="4153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500"/>
              <a:buNone/>
              <a:defRPr sz="95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9758000" y="4119182"/>
            <a:ext cx="15348000" cy="210210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indent="-749300" lvl="0" marL="457200">
              <a:spcBef>
                <a:spcPts val="0"/>
              </a:spcBef>
              <a:spcAft>
                <a:spcPts val="0"/>
              </a:spcAft>
              <a:buSzPts val="8200"/>
              <a:buChar char="●"/>
              <a:defRPr/>
            </a:lvl1pPr>
            <a:lvl2pPr indent="-635000" lvl="1" marL="914400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2pPr>
            <a:lvl3pPr indent="-635000" lvl="2" marL="1371600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3pPr>
            <a:lvl4pPr indent="-635000" lvl="3" marL="1828800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4pPr>
            <a:lvl5pPr indent="-635000" lvl="4" marL="2286000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5pPr>
            <a:lvl6pPr indent="-635000" lvl="5" marL="2743200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6pPr>
            <a:lvl7pPr indent="-635000" lvl="6" marL="3200400">
              <a:spcBef>
                <a:spcPts val="0"/>
              </a:spcBef>
              <a:spcAft>
                <a:spcPts val="0"/>
              </a:spcAft>
              <a:buSzPts val="6400"/>
              <a:buChar char="●"/>
              <a:defRPr/>
            </a:lvl7pPr>
            <a:lvl8pPr indent="-635000" lvl="7" marL="3657600">
              <a:spcBef>
                <a:spcPts val="0"/>
              </a:spcBef>
              <a:spcAft>
                <a:spcPts val="0"/>
              </a:spcAft>
              <a:buSzPts val="6400"/>
              <a:buChar char="○"/>
              <a:defRPr/>
            </a:lvl8pPr>
            <a:lvl9pPr indent="-635000" lvl="8" marL="4114800">
              <a:spcBef>
                <a:spcPts val="0"/>
              </a:spcBef>
              <a:spcAft>
                <a:spcPts val="0"/>
              </a:spcAft>
              <a:buSzPts val="6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33889831" y="26528522"/>
            <a:ext cx="2194800" cy="22392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246800" y="24067271"/>
            <a:ext cx="23995200" cy="34425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33889831" y="26528522"/>
            <a:ext cx="2194800" cy="2239200"/>
          </a:xfrm>
          <a:prstGeom prst="rect">
            <a:avLst/>
          </a:prstGeom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246800" y="2531698"/>
            <a:ext cx="34082400" cy="32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375" lIns="415375" spcFirstLastPara="1" rIns="415375" wrap="square" tIns="4153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None/>
              <a:defRPr sz="12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246800" y="6556302"/>
            <a:ext cx="34082400" cy="194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375" lIns="415375" spcFirstLastPara="1" rIns="415375" wrap="square" tIns="415375">
            <a:normAutofit/>
          </a:bodyPr>
          <a:lstStyle>
            <a:lvl1pPr indent="-749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200"/>
              <a:buChar char="●"/>
              <a:defRPr sz="8200">
                <a:solidFill>
                  <a:schemeClr val="dk2"/>
                </a:solidFill>
              </a:defRPr>
            </a:lvl1pPr>
            <a:lvl2pPr indent="-6350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○"/>
              <a:defRPr sz="6400">
                <a:solidFill>
                  <a:schemeClr val="dk2"/>
                </a:solidFill>
              </a:defRPr>
            </a:lvl2pPr>
            <a:lvl3pPr indent="-6350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■"/>
              <a:defRPr sz="6400">
                <a:solidFill>
                  <a:schemeClr val="dk2"/>
                </a:solidFill>
              </a:defRPr>
            </a:lvl3pPr>
            <a:lvl4pPr indent="-6350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●"/>
              <a:defRPr sz="6400">
                <a:solidFill>
                  <a:schemeClr val="dk2"/>
                </a:solidFill>
              </a:defRPr>
            </a:lvl4pPr>
            <a:lvl5pPr indent="-6350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○"/>
              <a:defRPr sz="6400">
                <a:solidFill>
                  <a:schemeClr val="dk2"/>
                </a:solidFill>
              </a:defRPr>
            </a:lvl5pPr>
            <a:lvl6pPr indent="-6350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■"/>
              <a:defRPr sz="6400">
                <a:solidFill>
                  <a:schemeClr val="dk2"/>
                </a:solidFill>
              </a:defRPr>
            </a:lvl6pPr>
            <a:lvl7pPr indent="-6350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●"/>
              <a:defRPr sz="6400">
                <a:solidFill>
                  <a:schemeClr val="dk2"/>
                </a:solidFill>
              </a:defRPr>
            </a:lvl7pPr>
            <a:lvl8pPr indent="-6350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○"/>
              <a:defRPr sz="6400">
                <a:solidFill>
                  <a:schemeClr val="dk2"/>
                </a:solidFill>
              </a:defRPr>
            </a:lvl8pPr>
            <a:lvl9pPr indent="-6350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Char char="■"/>
              <a:defRPr sz="6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33889831" y="26528522"/>
            <a:ext cx="2194800" cy="223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5375" lIns="415375" spcFirstLastPara="1" rIns="415375" wrap="square" tIns="415375">
            <a:normAutofit/>
          </a:bodyPr>
          <a:lstStyle>
            <a:lvl1pPr lvl="0" algn="r">
              <a:buNone/>
              <a:defRPr sz="4500">
                <a:solidFill>
                  <a:schemeClr val="dk2"/>
                </a:solidFill>
              </a:defRPr>
            </a:lvl1pPr>
            <a:lvl2pPr lvl="1" algn="r">
              <a:buNone/>
              <a:defRPr sz="4500">
                <a:solidFill>
                  <a:schemeClr val="dk2"/>
                </a:solidFill>
              </a:defRPr>
            </a:lvl2pPr>
            <a:lvl3pPr lvl="2" algn="r">
              <a:buNone/>
              <a:defRPr sz="4500">
                <a:solidFill>
                  <a:schemeClr val="dk2"/>
                </a:solidFill>
              </a:defRPr>
            </a:lvl3pPr>
            <a:lvl4pPr lvl="3" algn="r">
              <a:buNone/>
              <a:defRPr sz="4500">
                <a:solidFill>
                  <a:schemeClr val="dk2"/>
                </a:solidFill>
              </a:defRPr>
            </a:lvl4pPr>
            <a:lvl5pPr lvl="4" algn="r">
              <a:buNone/>
              <a:defRPr sz="4500">
                <a:solidFill>
                  <a:schemeClr val="dk2"/>
                </a:solidFill>
              </a:defRPr>
            </a:lvl5pPr>
            <a:lvl6pPr lvl="5" algn="r">
              <a:buNone/>
              <a:defRPr sz="4500">
                <a:solidFill>
                  <a:schemeClr val="dk2"/>
                </a:solidFill>
              </a:defRPr>
            </a:lvl6pPr>
            <a:lvl7pPr lvl="6" algn="r">
              <a:buNone/>
              <a:defRPr sz="4500">
                <a:solidFill>
                  <a:schemeClr val="dk2"/>
                </a:solidFill>
              </a:defRPr>
            </a:lvl7pPr>
            <a:lvl8pPr lvl="7" algn="r">
              <a:buNone/>
              <a:defRPr sz="4500">
                <a:solidFill>
                  <a:schemeClr val="dk2"/>
                </a:solidFill>
              </a:defRPr>
            </a:lvl8pPr>
            <a:lvl9pPr lvl="8" algn="r">
              <a:buNone/>
              <a:defRPr sz="45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