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8404800" cx="2743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23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23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04678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04678" y="685800"/>
            <a:ext cx="24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35125" y="5559493"/>
            <a:ext cx="25562100" cy="153261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4100"/>
              <a:buNone/>
              <a:defRPr sz="24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935100" y="21161467"/>
            <a:ext cx="25562100" cy="59181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935100" y="8259067"/>
            <a:ext cx="25562100" cy="146610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5700"/>
              <a:buNone/>
              <a:defRPr sz="55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935100" y="23536613"/>
            <a:ext cx="25562100" cy="9712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 algn="ctr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 algn="ctr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 algn="ctr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 algn="ctr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935100" y="16059680"/>
            <a:ext cx="25562100" cy="62853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700"/>
              <a:buNone/>
              <a:defRPr sz="16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935100" y="8605147"/>
            <a:ext cx="255621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935100" y="8605147"/>
            <a:ext cx="119997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4497200" y="8605147"/>
            <a:ext cx="11999700" cy="255090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641350" lvl="0" marL="457200">
              <a:spcBef>
                <a:spcPts val="0"/>
              </a:spcBef>
              <a:spcAft>
                <a:spcPts val="0"/>
              </a:spcAft>
              <a:buSzPts val="6500"/>
              <a:buChar char="●"/>
              <a:defRPr sz="65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935100" y="4148480"/>
            <a:ext cx="8424000" cy="56427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1pPr>
            <a:lvl2pPr lvl="1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2pPr>
            <a:lvl3pPr lvl="2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3pPr>
            <a:lvl4pPr lvl="3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4pPr>
            <a:lvl5pPr lvl="4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5pPr>
            <a:lvl6pPr lvl="5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6pPr>
            <a:lvl7pPr lvl="6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7pPr>
            <a:lvl8pPr lvl="7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8pPr>
            <a:lvl9pPr lvl="8">
              <a:spcBef>
                <a:spcPts val="0"/>
              </a:spcBef>
              <a:spcAft>
                <a:spcPts val="0"/>
              </a:spcAft>
              <a:buSzPts val="11100"/>
              <a:buNone/>
              <a:defRPr sz="111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35100" y="10375680"/>
            <a:ext cx="8424000" cy="23739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584200" lvl="0" marL="4572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1pPr>
            <a:lvl2pPr indent="-584200" lvl="1" marL="9144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470750" y="3361120"/>
            <a:ext cx="19103700" cy="305445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1pPr>
            <a:lvl2pPr lvl="1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2pPr>
            <a:lvl3pPr lvl="2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3pPr>
            <a:lvl4pPr lvl="3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4pPr>
            <a:lvl5pPr lvl="4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5pPr>
            <a:lvl6pPr lvl="5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6pPr>
            <a:lvl7pPr lvl="6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7pPr>
            <a:lvl8pPr lvl="7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8pPr>
            <a:lvl9pPr lvl="8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3716000" y="-933"/>
            <a:ext cx="13716000" cy="3840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24400" lIns="424400" spcFirstLastPara="1" rIns="424400" wrap="square" tIns="4244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796500" y="9207707"/>
            <a:ext cx="12135300" cy="11067900"/>
          </a:xfrm>
          <a:prstGeom prst="rect">
            <a:avLst/>
          </a:prstGeom>
        </p:spPr>
        <p:txBody>
          <a:bodyPr anchorCtr="0" anchor="b" bIns="424400" lIns="424400" spcFirstLastPara="1" rIns="424400" wrap="square" tIns="4244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500"/>
              <a:buNone/>
              <a:defRPr sz="19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796500" y="20929627"/>
            <a:ext cx="12135300" cy="9222300"/>
          </a:xfrm>
          <a:prstGeom prst="rect">
            <a:avLst/>
          </a:prstGeom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 sz="9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4818500" y="5406427"/>
            <a:ext cx="11511000" cy="27590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762000" lvl="0" marL="457200">
              <a:spcBef>
                <a:spcPts val="0"/>
              </a:spcBef>
              <a:spcAft>
                <a:spcPts val="0"/>
              </a:spcAft>
              <a:buSzPts val="8400"/>
              <a:buChar char="●"/>
              <a:defRPr/>
            </a:lvl1pPr>
            <a:lvl2pPr indent="-641350" lvl="1" marL="9144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2pPr>
            <a:lvl3pPr indent="-641350" lvl="2" marL="13716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3pPr>
            <a:lvl4pPr indent="-641350" lvl="3" marL="18288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4pPr>
            <a:lvl5pPr indent="-641350" lvl="4" marL="22860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5pPr>
            <a:lvl6pPr indent="-641350" lvl="5" marL="27432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6pPr>
            <a:lvl7pPr indent="-641350" lvl="6" marL="3200400">
              <a:spcBef>
                <a:spcPts val="0"/>
              </a:spcBef>
              <a:spcAft>
                <a:spcPts val="0"/>
              </a:spcAft>
              <a:buSzPts val="6500"/>
              <a:buChar char="●"/>
              <a:defRPr/>
            </a:lvl7pPr>
            <a:lvl8pPr indent="-641350" lvl="7" marL="3657600">
              <a:spcBef>
                <a:spcPts val="0"/>
              </a:spcBef>
              <a:spcAft>
                <a:spcPts val="0"/>
              </a:spcAft>
              <a:buSzPts val="6500"/>
              <a:buChar char="○"/>
              <a:defRPr/>
            </a:lvl8pPr>
            <a:lvl9pPr indent="-641350" lvl="8" marL="4114800">
              <a:spcBef>
                <a:spcPts val="0"/>
              </a:spcBef>
              <a:spcAft>
                <a:spcPts val="0"/>
              </a:spcAft>
              <a:buSzPts val="6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935100" y="31588293"/>
            <a:ext cx="17996700" cy="45180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35100" y="3322853"/>
            <a:ext cx="25562100" cy="42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0"/>
              <a:buNone/>
              <a:defRPr sz="1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35100" y="8605147"/>
            <a:ext cx="25562100" cy="255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24400" lIns="424400" spcFirstLastPara="1" rIns="424400" wrap="square" tIns="424400">
            <a:normAutofit/>
          </a:bodyPr>
          <a:lstStyle>
            <a:lvl1pPr indent="-762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400"/>
              <a:buChar char="●"/>
              <a:defRPr sz="8400">
                <a:solidFill>
                  <a:schemeClr val="dk2"/>
                </a:solidFill>
              </a:defRPr>
            </a:lvl1pPr>
            <a:lvl2pPr indent="-641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2pPr>
            <a:lvl3pPr indent="-641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3pPr>
            <a:lvl4pPr indent="-641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4pPr>
            <a:lvl5pPr indent="-641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5pPr>
            <a:lvl6pPr indent="-641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6pPr>
            <a:lvl7pPr indent="-641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●"/>
              <a:defRPr sz="6500">
                <a:solidFill>
                  <a:schemeClr val="dk2"/>
                </a:solidFill>
              </a:defRPr>
            </a:lvl7pPr>
            <a:lvl8pPr indent="-641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○"/>
              <a:defRPr sz="6500">
                <a:solidFill>
                  <a:schemeClr val="dk2"/>
                </a:solidFill>
              </a:defRPr>
            </a:lvl8pPr>
            <a:lvl9pPr indent="-641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500"/>
              <a:buChar char="■"/>
              <a:defRPr sz="6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5417373" y="34818685"/>
            <a:ext cx="1645800" cy="293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4400" lIns="424400" spcFirstLastPara="1" rIns="424400" wrap="square" tIns="424400">
            <a:normAutofit/>
          </a:bodyPr>
          <a:lstStyle>
            <a:lvl1pPr lvl="0" algn="r">
              <a:buNone/>
              <a:defRPr sz="4600">
                <a:solidFill>
                  <a:schemeClr val="dk2"/>
                </a:solidFill>
              </a:defRPr>
            </a:lvl1pPr>
            <a:lvl2pPr lvl="1" algn="r">
              <a:buNone/>
              <a:defRPr sz="4600">
                <a:solidFill>
                  <a:schemeClr val="dk2"/>
                </a:solidFill>
              </a:defRPr>
            </a:lvl2pPr>
            <a:lvl3pPr lvl="2" algn="r">
              <a:buNone/>
              <a:defRPr sz="4600">
                <a:solidFill>
                  <a:schemeClr val="dk2"/>
                </a:solidFill>
              </a:defRPr>
            </a:lvl3pPr>
            <a:lvl4pPr lvl="3" algn="r">
              <a:buNone/>
              <a:defRPr sz="4600">
                <a:solidFill>
                  <a:schemeClr val="dk2"/>
                </a:solidFill>
              </a:defRPr>
            </a:lvl4pPr>
            <a:lvl5pPr lvl="4" algn="r">
              <a:buNone/>
              <a:defRPr sz="4600">
                <a:solidFill>
                  <a:schemeClr val="dk2"/>
                </a:solidFill>
              </a:defRPr>
            </a:lvl5pPr>
            <a:lvl6pPr lvl="5" algn="r">
              <a:buNone/>
              <a:defRPr sz="4600">
                <a:solidFill>
                  <a:schemeClr val="dk2"/>
                </a:solidFill>
              </a:defRPr>
            </a:lvl6pPr>
            <a:lvl7pPr lvl="6" algn="r">
              <a:buNone/>
              <a:defRPr sz="4600">
                <a:solidFill>
                  <a:schemeClr val="dk2"/>
                </a:solidFill>
              </a:defRPr>
            </a:lvl7pPr>
            <a:lvl8pPr lvl="7" algn="r">
              <a:buNone/>
              <a:defRPr sz="4600">
                <a:solidFill>
                  <a:schemeClr val="dk2"/>
                </a:solidFill>
              </a:defRPr>
            </a:lvl8pPr>
            <a:lvl9pPr lvl="8" algn="r">
              <a:buNone/>
              <a:defRPr sz="4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